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8" r:id="rId4"/>
    <p:sldId id="299" r:id="rId5"/>
    <p:sldId id="300" r:id="rId6"/>
    <p:sldId id="296" r:id="rId7"/>
    <p:sldId id="301" r:id="rId8"/>
    <p:sldId id="274" r:id="rId9"/>
    <p:sldId id="293" r:id="rId10"/>
    <p:sldId id="283" r:id="rId11"/>
    <p:sldId id="302" r:id="rId12"/>
    <p:sldId id="294" r:id="rId13"/>
    <p:sldId id="295" r:id="rId14"/>
    <p:sldId id="276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042"/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2F2D8-A638-432B-8C48-A4245F457641}" v="6" dt="2023-04-03T12:20:49.630"/>
    <p1510:client id="{37923619-D572-4A9B-ADB3-5BF4941B27DD}" v="186" dt="2023-04-03T11:54:00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ová Monika" userId="9208684e-b1a4-4d67-883e-453e2ce38785" providerId="ADAL" clId="{1EC2F2D8-A638-432B-8C48-A4245F457641}"/>
    <pc:docChg chg="undo custSel addSld delSld modSld sldOrd">
      <pc:chgData name="Hupková Monika" userId="9208684e-b1a4-4d67-883e-453e2ce38785" providerId="ADAL" clId="{1EC2F2D8-A638-432B-8C48-A4245F457641}" dt="2023-04-04T08:55:26.243" v="738" actId="478"/>
      <pc:docMkLst>
        <pc:docMk/>
      </pc:docMkLst>
      <pc:sldChg chg="modSp mod">
        <pc:chgData name="Hupková Monika" userId="9208684e-b1a4-4d67-883e-453e2ce38785" providerId="ADAL" clId="{1EC2F2D8-A638-432B-8C48-A4245F457641}" dt="2023-04-03T12:33:43.211" v="658" actId="20577"/>
        <pc:sldMkLst>
          <pc:docMk/>
          <pc:sldMk cId="222515084" sldId="256"/>
        </pc:sldMkLst>
        <pc:spChg chg="mod">
          <ac:chgData name="Hupková Monika" userId="9208684e-b1a4-4d67-883e-453e2ce38785" providerId="ADAL" clId="{1EC2F2D8-A638-432B-8C48-A4245F457641}" dt="2023-04-03T12:06:21.937" v="179" actId="1036"/>
          <ac:spMkLst>
            <pc:docMk/>
            <pc:sldMk cId="222515084" sldId="256"/>
            <ac:spMk id="2" creationId="{4A084F07-85DB-EBD3-209B-D8FC38710006}"/>
          </ac:spMkLst>
        </pc:spChg>
        <pc:spChg chg="mod">
          <ac:chgData name="Hupková Monika" userId="9208684e-b1a4-4d67-883e-453e2ce38785" providerId="ADAL" clId="{1EC2F2D8-A638-432B-8C48-A4245F457641}" dt="2023-04-03T12:33:43.211" v="658" actId="20577"/>
          <ac:spMkLst>
            <pc:docMk/>
            <pc:sldMk cId="222515084" sldId="256"/>
            <ac:spMk id="3" creationId="{B5562AC6-7A7F-653A-343A-FE70B17709E9}"/>
          </ac:spMkLst>
        </pc:spChg>
      </pc:sldChg>
      <pc:sldChg chg="del">
        <pc:chgData name="Hupková Monika" userId="9208684e-b1a4-4d67-883e-453e2ce38785" providerId="ADAL" clId="{1EC2F2D8-A638-432B-8C48-A4245F457641}" dt="2023-04-03T12:04:01.327" v="0" actId="47"/>
        <pc:sldMkLst>
          <pc:docMk/>
          <pc:sldMk cId="903810694" sldId="261"/>
        </pc:sldMkLst>
      </pc:sldChg>
      <pc:sldChg chg="del">
        <pc:chgData name="Hupková Monika" userId="9208684e-b1a4-4d67-883e-453e2ce38785" providerId="ADAL" clId="{1EC2F2D8-A638-432B-8C48-A4245F457641}" dt="2023-04-03T12:04:01.327" v="0" actId="47"/>
        <pc:sldMkLst>
          <pc:docMk/>
          <pc:sldMk cId="1630149567" sldId="262"/>
        </pc:sldMkLst>
      </pc:sldChg>
      <pc:sldChg chg="del">
        <pc:chgData name="Hupková Monika" userId="9208684e-b1a4-4d67-883e-453e2ce38785" providerId="ADAL" clId="{1EC2F2D8-A638-432B-8C48-A4245F457641}" dt="2023-04-03T12:04:01.327" v="0" actId="47"/>
        <pc:sldMkLst>
          <pc:docMk/>
          <pc:sldMk cId="3502321819" sldId="267"/>
        </pc:sldMkLst>
      </pc:sldChg>
      <pc:sldChg chg="del">
        <pc:chgData name="Hupková Monika" userId="9208684e-b1a4-4d67-883e-453e2ce38785" providerId="ADAL" clId="{1EC2F2D8-A638-432B-8C48-A4245F457641}" dt="2023-04-03T12:04:03.860" v="1" actId="47"/>
        <pc:sldMkLst>
          <pc:docMk/>
          <pc:sldMk cId="1897514408" sldId="271"/>
        </pc:sldMkLst>
      </pc:sldChg>
      <pc:sldChg chg="del">
        <pc:chgData name="Hupková Monika" userId="9208684e-b1a4-4d67-883e-453e2ce38785" providerId="ADAL" clId="{1EC2F2D8-A638-432B-8C48-A4245F457641}" dt="2023-04-03T12:04:04.436" v="2" actId="47"/>
        <pc:sldMkLst>
          <pc:docMk/>
          <pc:sldMk cId="574704129" sldId="272"/>
        </pc:sldMkLst>
      </pc:sldChg>
      <pc:sldChg chg="addSp delSp modSp mod">
        <pc:chgData name="Hupková Monika" userId="9208684e-b1a4-4d67-883e-453e2ce38785" providerId="ADAL" clId="{1EC2F2D8-A638-432B-8C48-A4245F457641}" dt="2023-04-04T08:54:04.325" v="732" actId="478"/>
        <pc:sldMkLst>
          <pc:docMk/>
          <pc:sldMk cId="1268704864" sldId="274"/>
        </pc:sldMkLst>
        <pc:spChg chg="del">
          <ac:chgData name="Hupková Monika" userId="9208684e-b1a4-4d67-883e-453e2ce38785" providerId="ADAL" clId="{1EC2F2D8-A638-432B-8C48-A4245F457641}" dt="2023-04-03T12:07:07.192" v="184" actId="21"/>
          <ac:spMkLst>
            <pc:docMk/>
            <pc:sldMk cId="1268704864" sldId="274"/>
            <ac:spMk id="2" creationId="{D35E78C5-A780-689E-0E89-FAE74F80F49B}"/>
          </ac:spMkLst>
        </pc:spChg>
        <pc:spChg chg="add del mod">
          <ac:chgData name="Hupková Monika" userId="9208684e-b1a4-4d67-883e-453e2ce38785" providerId="ADAL" clId="{1EC2F2D8-A638-432B-8C48-A4245F457641}" dt="2023-04-03T12:07:12.901" v="186" actId="21"/>
          <ac:spMkLst>
            <pc:docMk/>
            <pc:sldMk cId="1268704864" sldId="274"/>
            <ac:spMk id="5" creationId="{FDE15BED-3DB2-BDDF-34BB-03ED7F7C6F7B}"/>
          </ac:spMkLst>
        </pc:spChg>
        <pc:spChg chg="mod">
          <ac:chgData name="Hupková Monika" userId="9208684e-b1a4-4d67-883e-453e2ce38785" providerId="ADAL" clId="{1EC2F2D8-A638-432B-8C48-A4245F457641}" dt="2023-04-03T12:30:06.261" v="624" actId="255"/>
          <ac:spMkLst>
            <pc:docMk/>
            <pc:sldMk cId="1268704864" sldId="274"/>
            <ac:spMk id="6" creationId="{9C83688F-C75C-04ED-8583-AB8543A26B95}"/>
          </ac:spMkLst>
        </pc:spChg>
        <pc:spChg chg="del">
          <ac:chgData name="Hupková Monika" userId="9208684e-b1a4-4d67-883e-453e2ce38785" providerId="ADAL" clId="{1EC2F2D8-A638-432B-8C48-A4245F457641}" dt="2023-04-04T08:54:04.325" v="732" actId="478"/>
          <ac:spMkLst>
            <pc:docMk/>
            <pc:sldMk cId="1268704864" sldId="274"/>
            <ac:spMk id="9" creationId="{AC6671BB-EF23-775B-4D92-3ED8DADB3901}"/>
          </ac:spMkLst>
        </pc:spChg>
        <pc:picChg chg="mod">
          <ac:chgData name="Hupková Monika" userId="9208684e-b1a4-4d67-883e-453e2ce38785" providerId="ADAL" clId="{1EC2F2D8-A638-432B-8C48-A4245F457641}" dt="2023-04-03T12:17:58.431" v="369" actId="1076"/>
          <ac:picMkLst>
            <pc:docMk/>
            <pc:sldMk cId="1268704864" sldId="274"/>
            <ac:picMk id="4" creationId="{B3DC65BE-F9A1-5488-4026-DEA103AAA8FF}"/>
          </ac:picMkLst>
        </pc:picChg>
      </pc:sldChg>
      <pc:sldChg chg="delSp mod">
        <pc:chgData name="Hupková Monika" userId="9208684e-b1a4-4d67-883e-453e2ce38785" providerId="ADAL" clId="{1EC2F2D8-A638-432B-8C48-A4245F457641}" dt="2023-04-04T08:55:22.396" v="737" actId="478"/>
        <pc:sldMkLst>
          <pc:docMk/>
          <pc:sldMk cId="2334027094" sldId="276"/>
        </pc:sldMkLst>
        <pc:spChg chg="del">
          <ac:chgData name="Hupková Monika" userId="9208684e-b1a4-4d67-883e-453e2ce38785" providerId="ADAL" clId="{1EC2F2D8-A638-432B-8C48-A4245F457641}" dt="2023-04-04T08:55:22.396" v="737" actId="478"/>
          <ac:spMkLst>
            <pc:docMk/>
            <pc:sldMk cId="2334027094" sldId="276"/>
            <ac:spMk id="6" creationId="{EC1CF0BF-AF95-F86E-F04F-0D502C5484DC}"/>
          </ac:spMkLst>
        </pc:spChg>
      </pc:sldChg>
      <pc:sldChg chg="delSp modSp mod ord">
        <pc:chgData name="Hupková Monika" userId="9208684e-b1a4-4d67-883e-453e2ce38785" providerId="ADAL" clId="{1EC2F2D8-A638-432B-8C48-A4245F457641}" dt="2023-04-04T08:54:11.306" v="734" actId="478"/>
        <pc:sldMkLst>
          <pc:docMk/>
          <pc:sldMk cId="2593130400" sldId="283"/>
        </pc:sldMkLst>
        <pc:spChg chg="del">
          <ac:chgData name="Hupková Monika" userId="9208684e-b1a4-4d67-883e-453e2ce38785" providerId="ADAL" clId="{1EC2F2D8-A638-432B-8C48-A4245F457641}" dt="2023-04-04T08:54:11.306" v="734" actId="478"/>
          <ac:spMkLst>
            <pc:docMk/>
            <pc:sldMk cId="2593130400" sldId="283"/>
            <ac:spMk id="9" creationId="{AC6671BB-EF23-775B-4D92-3ED8DADB3901}"/>
          </ac:spMkLst>
        </pc:spChg>
        <pc:spChg chg="mod">
          <ac:chgData name="Hupková Monika" userId="9208684e-b1a4-4d67-883e-453e2ce38785" providerId="ADAL" clId="{1EC2F2D8-A638-432B-8C48-A4245F457641}" dt="2023-04-03T12:09:03.933" v="198" actId="21"/>
          <ac:spMkLst>
            <pc:docMk/>
            <pc:sldMk cId="2593130400" sldId="283"/>
            <ac:spMk id="11" creationId="{FD47CCC4-5350-D0B9-1894-30D5BFDFAF37}"/>
          </ac:spMkLst>
        </pc:spChg>
        <pc:picChg chg="mod">
          <ac:chgData name="Hupková Monika" userId="9208684e-b1a4-4d67-883e-453e2ce38785" providerId="ADAL" clId="{1EC2F2D8-A638-432B-8C48-A4245F457641}" dt="2023-04-03T12:09:00.314" v="197" actId="1076"/>
          <ac:picMkLst>
            <pc:docMk/>
            <pc:sldMk cId="2593130400" sldId="283"/>
            <ac:picMk id="4" creationId="{B3DC65BE-F9A1-5488-4026-DEA103AAA8FF}"/>
          </ac:picMkLst>
        </pc:picChg>
      </pc:sldChg>
      <pc:sldChg chg="modSp del mod ord">
        <pc:chgData name="Hupková Monika" userId="9208684e-b1a4-4d67-883e-453e2ce38785" providerId="ADAL" clId="{1EC2F2D8-A638-432B-8C48-A4245F457641}" dt="2023-04-03T12:31:44.082" v="635" actId="47"/>
        <pc:sldMkLst>
          <pc:docMk/>
          <pc:sldMk cId="159117090" sldId="287"/>
        </pc:sldMkLst>
        <pc:spChg chg="mod">
          <ac:chgData name="Hupková Monika" userId="9208684e-b1a4-4d67-883e-453e2ce38785" providerId="ADAL" clId="{1EC2F2D8-A638-432B-8C48-A4245F457641}" dt="2023-04-03T12:22:44.055" v="470" actId="21"/>
          <ac:spMkLst>
            <pc:docMk/>
            <pc:sldMk cId="159117090" sldId="287"/>
            <ac:spMk id="11" creationId="{FD47CCC4-5350-D0B9-1894-30D5BFDFAF37}"/>
          </ac:spMkLst>
        </pc:spChg>
      </pc:sldChg>
      <pc:sldChg chg="modSp del mod ord">
        <pc:chgData name="Hupková Monika" userId="9208684e-b1a4-4d67-883e-453e2ce38785" providerId="ADAL" clId="{1EC2F2D8-A638-432B-8C48-A4245F457641}" dt="2023-04-03T12:20:18.123" v="394" actId="47"/>
        <pc:sldMkLst>
          <pc:docMk/>
          <pc:sldMk cId="374254439" sldId="288"/>
        </pc:sldMkLst>
        <pc:spChg chg="mod">
          <ac:chgData name="Hupková Monika" userId="9208684e-b1a4-4d67-883e-453e2ce38785" providerId="ADAL" clId="{1EC2F2D8-A638-432B-8C48-A4245F457641}" dt="2023-04-03T12:11:09.008" v="262" actId="21"/>
          <ac:spMkLst>
            <pc:docMk/>
            <pc:sldMk cId="374254439" sldId="288"/>
            <ac:spMk id="11" creationId="{FD47CCC4-5350-D0B9-1894-30D5BFDFAF37}"/>
          </ac:spMkLst>
        </pc:spChg>
      </pc:sldChg>
      <pc:sldChg chg="modSp del mod ord">
        <pc:chgData name="Hupková Monika" userId="9208684e-b1a4-4d67-883e-453e2ce38785" providerId="ADAL" clId="{1EC2F2D8-A638-432B-8C48-A4245F457641}" dt="2023-04-03T12:31:36.932" v="634" actId="47"/>
        <pc:sldMkLst>
          <pc:docMk/>
          <pc:sldMk cId="942607128" sldId="289"/>
        </pc:sldMkLst>
        <pc:spChg chg="mod">
          <ac:chgData name="Hupková Monika" userId="9208684e-b1a4-4d67-883e-453e2ce38785" providerId="ADAL" clId="{1EC2F2D8-A638-432B-8C48-A4245F457641}" dt="2023-04-03T12:24:20.507" v="498" actId="21"/>
          <ac:spMkLst>
            <pc:docMk/>
            <pc:sldMk cId="942607128" sldId="289"/>
            <ac:spMk id="11" creationId="{FD47CCC4-5350-D0B9-1894-30D5BFDFAF37}"/>
          </ac:spMkLst>
        </pc:spChg>
      </pc:sldChg>
      <pc:sldChg chg="del">
        <pc:chgData name="Hupková Monika" userId="9208684e-b1a4-4d67-883e-453e2ce38785" providerId="ADAL" clId="{1EC2F2D8-A638-432B-8C48-A4245F457641}" dt="2023-04-03T12:04:01.327" v="0" actId="47"/>
        <pc:sldMkLst>
          <pc:docMk/>
          <pc:sldMk cId="4207974665" sldId="290"/>
        </pc:sldMkLst>
      </pc:sldChg>
      <pc:sldChg chg="del">
        <pc:chgData name="Hupková Monika" userId="9208684e-b1a4-4d67-883e-453e2ce38785" providerId="ADAL" clId="{1EC2F2D8-A638-432B-8C48-A4245F457641}" dt="2023-04-03T12:04:01.327" v="0" actId="47"/>
        <pc:sldMkLst>
          <pc:docMk/>
          <pc:sldMk cId="3875240027" sldId="291"/>
        </pc:sldMkLst>
      </pc:sldChg>
      <pc:sldChg chg="delSp mod">
        <pc:chgData name="Hupková Monika" userId="9208684e-b1a4-4d67-883e-453e2ce38785" providerId="ADAL" clId="{1EC2F2D8-A638-432B-8C48-A4245F457641}" dt="2023-04-04T08:55:26.243" v="738" actId="478"/>
        <pc:sldMkLst>
          <pc:docMk/>
          <pc:sldMk cId="1422646531" sldId="292"/>
        </pc:sldMkLst>
        <pc:spChg chg="del">
          <ac:chgData name="Hupková Monika" userId="9208684e-b1a4-4d67-883e-453e2ce38785" providerId="ADAL" clId="{1EC2F2D8-A638-432B-8C48-A4245F457641}" dt="2023-04-04T08:55:26.243" v="738" actId="478"/>
          <ac:spMkLst>
            <pc:docMk/>
            <pc:sldMk cId="1422646531" sldId="292"/>
            <ac:spMk id="6" creationId="{EC1CF0BF-AF95-F86E-F04F-0D502C5484DC}"/>
          </ac:spMkLst>
        </pc:spChg>
      </pc:sldChg>
      <pc:sldChg chg="delSp modSp mod ord">
        <pc:chgData name="Hupková Monika" userId="9208684e-b1a4-4d67-883e-453e2ce38785" providerId="ADAL" clId="{1EC2F2D8-A638-432B-8C48-A4245F457641}" dt="2023-04-04T08:54:08.424" v="733" actId="478"/>
        <pc:sldMkLst>
          <pc:docMk/>
          <pc:sldMk cId="2811920360" sldId="293"/>
        </pc:sldMkLst>
        <pc:spChg chg="del">
          <ac:chgData name="Hupková Monika" userId="9208684e-b1a4-4d67-883e-453e2ce38785" providerId="ADAL" clId="{1EC2F2D8-A638-432B-8C48-A4245F457641}" dt="2023-04-04T08:54:08.424" v="733" actId="478"/>
          <ac:spMkLst>
            <pc:docMk/>
            <pc:sldMk cId="2811920360" sldId="293"/>
            <ac:spMk id="9" creationId="{AC6671BB-EF23-775B-4D92-3ED8DADB3901}"/>
          </ac:spMkLst>
        </pc:spChg>
        <pc:spChg chg="mod">
          <ac:chgData name="Hupková Monika" userId="9208684e-b1a4-4d67-883e-453e2ce38785" providerId="ADAL" clId="{1EC2F2D8-A638-432B-8C48-A4245F457641}" dt="2023-04-03T12:30:22.510" v="627" actId="20577"/>
          <ac:spMkLst>
            <pc:docMk/>
            <pc:sldMk cId="2811920360" sldId="293"/>
            <ac:spMk id="11" creationId="{FD47CCC4-5350-D0B9-1894-30D5BFDFAF37}"/>
          </ac:spMkLst>
        </pc:spChg>
      </pc:sldChg>
      <pc:sldChg chg="delSp modSp mod">
        <pc:chgData name="Hupková Monika" userId="9208684e-b1a4-4d67-883e-453e2ce38785" providerId="ADAL" clId="{1EC2F2D8-A638-432B-8C48-A4245F457641}" dt="2023-04-04T08:54:18.533" v="735" actId="478"/>
        <pc:sldMkLst>
          <pc:docMk/>
          <pc:sldMk cId="1038897471" sldId="294"/>
        </pc:sldMkLst>
        <pc:spChg chg="del">
          <ac:chgData name="Hupková Monika" userId="9208684e-b1a4-4d67-883e-453e2ce38785" providerId="ADAL" clId="{1EC2F2D8-A638-432B-8C48-A4245F457641}" dt="2023-04-04T08:54:18.533" v="735" actId="478"/>
          <ac:spMkLst>
            <pc:docMk/>
            <pc:sldMk cId="1038897471" sldId="294"/>
            <ac:spMk id="9" creationId="{AC6671BB-EF23-775B-4D92-3ED8DADB3901}"/>
          </ac:spMkLst>
        </pc:spChg>
        <pc:spChg chg="mod">
          <ac:chgData name="Hupková Monika" userId="9208684e-b1a4-4d67-883e-453e2ce38785" providerId="ADAL" clId="{1EC2F2D8-A638-432B-8C48-A4245F457641}" dt="2023-04-03T12:23:52.618" v="487" actId="20577"/>
          <ac:spMkLst>
            <pc:docMk/>
            <pc:sldMk cId="1038897471" sldId="294"/>
            <ac:spMk id="11" creationId="{FD47CCC4-5350-D0B9-1894-30D5BFDFAF37}"/>
          </ac:spMkLst>
        </pc:spChg>
      </pc:sldChg>
      <pc:sldChg chg="delSp modSp mod">
        <pc:chgData name="Hupková Monika" userId="9208684e-b1a4-4d67-883e-453e2ce38785" providerId="ADAL" clId="{1EC2F2D8-A638-432B-8C48-A4245F457641}" dt="2023-04-04T08:55:18.621" v="736" actId="478"/>
        <pc:sldMkLst>
          <pc:docMk/>
          <pc:sldMk cId="67676518" sldId="295"/>
        </pc:sldMkLst>
        <pc:spChg chg="del">
          <ac:chgData name="Hupková Monika" userId="9208684e-b1a4-4d67-883e-453e2ce38785" providerId="ADAL" clId="{1EC2F2D8-A638-432B-8C48-A4245F457641}" dt="2023-04-04T08:55:18.621" v="736" actId="478"/>
          <ac:spMkLst>
            <pc:docMk/>
            <pc:sldMk cId="67676518" sldId="295"/>
            <ac:spMk id="9" creationId="{AC6671BB-EF23-775B-4D92-3ED8DADB3901}"/>
          </ac:spMkLst>
        </pc:spChg>
        <pc:spChg chg="mod">
          <ac:chgData name="Hupková Monika" userId="9208684e-b1a4-4d67-883e-453e2ce38785" providerId="ADAL" clId="{1EC2F2D8-A638-432B-8C48-A4245F457641}" dt="2023-04-03T12:31:21.341" v="633" actId="20577"/>
          <ac:spMkLst>
            <pc:docMk/>
            <pc:sldMk cId="67676518" sldId="295"/>
            <ac:spMk id="11" creationId="{FD47CCC4-5350-D0B9-1894-30D5BFDFAF37}"/>
          </ac:spMkLst>
        </pc:spChg>
      </pc:sldChg>
      <pc:sldChg chg="delSp modSp mod ord">
        <pc:chgData name="Hupková Monika" userId="9208684e-b1a4-4d67-883e-453e2ce38785" providerId="ADAL" clId="{1EC2F2D8-A638-432B-8C48-A4245F457641}" dt="2023-04-04T08:53:58.094" v="731" actId="478"/>
        <pc:sldMkLst>
          <pc:docMk/>
          <pc:sldMk cId="771541450" sldId="296"/>
        </pc:sldMkLst>
        <pc:spChg chg="del">
          <ac:chgData name="Hupková Monika" userId="9208684e-b1a4-4d67-883e-453e2ce38785" providerId="ADAL" clId="{1EC2F2D8-A638-432B-8C48-A4245F457641}" dt="2023-04-04T08:53:58.094" v="731" actId="478"/>
          <ac:spMkLst>
            <pc:docMk/>
            <pc:sldMk cId="771541450" sldId="296"/>
            <ac:spMk id="9" creationId="{AC6671BB-EF23-775B-4D92-3ED8DADB3901}"/>
          </ac:spMkLst>
        </pc:spChg>
        <pc:spChg chg="mod">
          <ac:chgData name="Hupková Monika" userId="9208684e-b1a4-4d67-883e-453e2ce38785" providerId="ADAL" clId="{1EC2F2D8-A638-432B-8C48-A4245F457641}" dt="2023-04-03T12:28:26.988" v="589" actId="20577"/>
          <ac:spMkLst>
            <pc:docMk/>
            <pc:sldMk cId="771541450" sldId="296"/>
            <ac:spMk id="11" creationId="{FD47CCC4-5350-D0B9-1894-30D5BFDFAF37}"/>
          </ac:spMkLst>
        </pc:spChg>
      </pc:sldChg>
      <pc:sldChg chg="delSp modSp add mod">
        <pc:chgData name="Hupková Monika" userId="9208684e-b1a4-4d67-883e-453e2ce38785" providerId="ADAL" clId="{1EC2F2D8-A638-432B-8C48-A4245F457641}" dt="2023-04-03T12:33:34.373" v="657" actId="20577"/>
        <pc:sldMkLst>
          <pc:docMk/>
          <pc:sldMk cId="393117883" sldId="297"/>
        </pc:sldMkLst>
        <pc:spChg chg="del mod">
          <ac:chgData name="Hupková Monika" userId="9208684e-b1a4-4d67-883e-453e2ce38785" providerId="ADAL" clId="{1EC2F2D8-A638-432B-8C48-A4245F457641}" dt="2023-04-03T12:07:00.071" v="183" actId="21"/>
          <ac:spMkLst>
            <pc:docMk/>
            <pc:sldMk cId="393117883" sldId="297"/>
            <ac:spMk id="2" creationId="{4A084F07-85DB-EBD3-209B-D8FC38710006}"/>
          </ac:spMkLst>
        </pc:spChg>
        <pc:spChg chg="mod">
          <ac:chgData name="Hupková Monika" userId="9208684e-b1a4-4d67-883e-453e2ce38785" providerId="ADAL" clId="{1EC2F2D8-A638-432B-8C48-A4245F457641}" dt="2023-04-03T12:33:34.373" v="657" actId="20577"/>
          <ac:spMkLst>
            <pc:docMk/>
            <pc:sldMk cId="393117883" sldId="297"/>
            <ac:spMk id="3" creationId="{B5562AC6-7A7F-653A-343A-FE70B17709E9}"/>
          </ac:spMkLst>
        </pc:spChg>
      </pc:sldChg>
      <pc:sldChg chg="delSp modSp add mod">
        <pc:chgData name="Hupková Monika" userId="9208684e-b1a4-4d67-883e-453e2ce38785" providerId="ADAL" clId="{1EC2F2D8-A638-432B-8C48-A4245F457641}" dt="2023-04-04T08:53:45.923" v="728" actId="478"/>
        <pc:sldMkLst>
          <pc:docMk/>
          <pc:sldMk cId="2628915762" sldId="298"/>
        </pc:sldMkLst>
        <pc:spChg chg="mod">
          <ac:chgData name="Hupková Monika" userId="9208684e-b1a4-4d67-883e-453e2ce38785" providerId="ADAL" clId="{1EC2F2D8-A638-432B-8C48-A4245F457641}" dt="2023-04-03T12:47:43.489" v="723" actId="115"/>
          <ac:spMkLst>
            <pc:docMk/>
            <pc:sldMk cId="2628915762" sldId="298"/>
            <ac:spMk id="6" creationId="{9C83688F-C75C-04ED-8583-AB8543A26B95}"/>
          </ac:spMkLst>
        </pc:spChg>
        <pc:spChg chg="del">
          <ac:chgData name="Hupková Monika" userId="9208684e-b1a4-4d67-883e-453e2ce38785" providerId="ADAL" clId="{1EC2F2D8-A638-432B-8C48-A4245F457641}" dt="2023-04-04T08:53:45.923" v="728" actId="478"/>
          <ac:spMkLst>
            <pc:docMk/>
            <pc:sldMk cId="2628915762" sldId="298"/>
            <ac:spMk id="9" creationId="{AC6671BB-EF23-775B-4D92-3ED8DADB3901}"/>
          </ac:spMkLst>
        </pc:spChg>
      </pc:sldChg>
      <pc:sldChg chg="addSp delSp modSp add mod">
        <pc:chgData name="Hupková Monika" userId="9208684e-b1a4-4d67-883e-453e2ce38785" providerId="ADAL" clId="{1EC2F2D8-A638-432B-8C48-A4245F457641}" dt="2023-04-04T08:53:49.659" v="729" actId="478"/>
        <pc:sldMkLst>
          <pc:docMk/>
          <pc:sldMk cId="1429153335" sldId="299"/>
        </pc:sldMkLst>
        <pc:spChg chg="add mod">
          <ac:chgData name="Hupková Monika" userId="9208684e-b1a4-4d67-883e-453e2ce38785" providerId="ADAL" clId="{1EC2F2D8-A638-432B-8C48-A4245F457641}" dt="2023-04-03T12:48:00.215" v="726" actId="20577"/>
          <ac:spMkLst>
            <pc:docMk/>
            <pc:sldMk cId="1429153335" sldId="299"/>
            <ac:spMk id="3" creationId="{128B3076-EB2D-6117-7BA2-3553852829EA}"/>
          </ac:spMkLst>
        </pc:spChg>
        <pc:spChg chg="mod">
          <ac:chgData name="Hupková Monika" userId="9208684e-b1a4-4d67-883e-453e2ce38785" providerId="ADAL" clId="{1EC2F2D8-A638-432B-8C48-A4245F457641}" dt="2023-04-03T12:10:03.655" v="211" actId="6549"/>
          <ac:spMkLst>
            <pc:docMk/>
            <pc:sldMk cId="1429153335" sldId="299"/>
            <ac:spMk id="6" creationId="{9C83688F-C75C-04ED-8583-AB8543A26B95}"/>
          </ac:spMkLst>
        </pc:spChg>
        <pc:spChg chg="del">
          <ac:chgData name="Hupková Monika" userId="9208684e-b1a4-4d67-883e-453e2ce38785" providerId="ADAL" clId="{1EC2F2D8-A638-432B-8C48-A4245F457641}" dt="2023-04-04T08:53:49.659" v="729" actId="478"/>
          <ac:spMkLst>
            <pc:docMk/>
            <pc:sldMk cId="1429153335" sldId="299"/>
            <ac:spMk id="9" creationId="{AC6671BB-EF23-775B-4D92-3ED8DADB3901}"/>
          </ac:spMkLst>
        </pc:spChg>
      </pc:sldChg>
      <pc:sldChg chg="new del">
        <pc:chgData name="Hupková Monika" userId="9208684e-b1a4-4d67-883e-453e2ce38785" providerId="ADAL" clId="{1EC2F2D8-A638-432B-8C48-A4245F457641}" dt="2023-04-03T12:09:54.715" v="209" actId="680"/>
        <pc:sldMkLst>
          <pc:docMk/>
          <pc:sldMk cId="3296143943" sldId="299"/>
        </pc:sldMkLst>
      </pc:sldChg>
      <pc:sldChg chg="addSp delSp modSp add mod">
        <pc:chgData name="Hupková Monika" userId="9208684e-b1a4-4d67-883e-453e2ce38785" providerId="ADAL" clId="{1EC2F2D8-A638-432B-8C48-A4245F457641}" dt="2023-04-04T08:53:53.651" v="730" actId="478"/>
        <pc:sldMkLst>
          <pc:docMk/>
          <pc:sldMk cId="2061507087" sldId="300"/>
        </pc:sldMkLst>
        <pc:spChg chg="mod">
          <ac:chgData name="Hupková Monika" userId="9208684e-b1a4-4d67-883e-453e2ce38785" providerId="ADAL" clId="{1EC2F2D8-A638-432B-8C48-A4245F457641}" dt="2023-04-03T12:12:57.889" v="283" actId="6549"/>
          <ac:spMkLst>
            <pc:docMk/>
            <pc:sldMk cId="2061507087" sldId="300"/>
            <ac:spMk id="3" creationId="{128B3076-EB2D-6117-7BA2-3553852829EA}"/>
          </ac:spMkLst>
        </pc:spChg>
        <pc:spChg chg="add mod">
          <ac:chgData name="Hupková Monika" userId="9208684e-b1a4-4d67-883e-453e2ce38785" providerId="ADAL" clId="{1EC2F2D8-A638-432B-8C48-A4245F457641}" dt="2023-04-03T12:48:43.218" v="727" actId="6549"/>
          <ac:spMkLst>
            <pc:docMk/>
            <pc:sldMk cId="2061507087" sldId="300"/>
            <ac:spMk id="5" creationId="{39E95455-268F-9D0A-6861-D4C7755DDB7E}"/>
          </ac:spMkLst>
        </pc:spChg>
        <pc:spChg chg="del">
          <ac:chgData name="Hupková Monika" userId="9208684e-b1a4-4d67-883e-453e2ce38785" providerId="ADAL" clId="{1EC2F2D8-A638-432B-8C48-A4245F457641}" dt="2023-04-04T08:53:53.651" v="730" actId="478"/>
          <ac:spMkLst>
            <pc:docMk/>
            <pc:sldMk cId="2061507087" sldId="300"/>
            <ac:spMk id="9" creationId="{AC6671BB-EF23-775B-4D92-3ED8DADB3901}"/>
          </ac:spMkLst>
        </pc:spChg>
      </pc:sldChg>
      <pc:sldChg chg="modSp add mod">
        <pc:chgData name="Hupková Monika" userId="9208684e-b1a4-4d67-883e-453e2ce38785" providerId="ADAL" clId="{1EC2F2D8-A638-432B-8C48-A4245F457641}" dt="2023-04-03T12:20:28.337" v="414" actId="20577"/>
        <pc:sldMkLst>
          <pc:docMk/>
          <pc:sldMk cId="2991945324" sldId="301"/>
        </pc:sldMkLst>
        <pc:spChg chg="mod">
          <ac:chgData name="Hupková Monika" userId="9208684e-b1a4-4d67-883e-453e2ce38785" providerId="ADAL" clId="{1EC2F2D8-A638-432B-8C48-A4245F457641}" dt="2023-04-03T12:20:28.337" v="414" actId="20577"/>
          <ac:spMkLst>
            <pc:docMk/>
            <pc:sldMk cId="2991945324" sldId="301"/>
            <ac:spMk id="3" creationId="{B5562AC6-7A7F-653A-343A-FE70B17709E9}"/>
          </ac:spMkLst>
        </pc:spChg>
      </pc:sldChg>
      <pc:sldChg chg="modSp add mod">
        <pc:chgData name="Hupková Monika" userId="9208684e-b1a4-4d67-883e-453e2ce38785" providerId="ADAL" clId="{1EC2F2D8-A638-432B-8C48-A4245F457641}" dt="2023-04-03T12:24:03.297" v="497" actId="20577"/>
        <pc:sldMkLst>
          <pc:docMk/>
          <pc:sldMk cId="870553187" sldId="302"/>
        </pc:sldMkLst>
        <pc:spChg chg="mod">
          <ac:chgData name="Hupková Monika" userId="9208684e-b1a4-4d67-883e-453e2ce38785" providerId="ADAL" clId="{1EC2F2D8-A638-432B-8C48-A4245F457641}" dt="2023-04-03T12:24:03.297" v="497" actId="20577"/>
          <ac:spMkLst>
            <pc:docMk/>
            <pc:sldMk cId="870553187" sldId="302"/>
            <ac:spMk id="3" creationId="{B5562AC6-7A7F-653A-343A-FE70B17709E9}"/>
          </ac:spMkLst>
        </pc:spChg>
      </pc:sldChg>
    </pc:docChg>
  </pc:docChgLst>
  <pc:docChgLst>
    <pc:chgData name="Hupková Monika" userId="9208684e-b1a4-4d67-883e-453e2ce38785" providerId="ADAL" clId="{37923619-D572-4A9B-ADB3-5BF4941B27DD}"/>
    <pc:docChg chg="undo redo custSel addSld delSld modSld sldOrd">
      <pc:chgData name="Hupková Monika" userId="9208684e-b1a4-4d67-883e-453e2ce38785" providerId="ADAL" clId="{37923619-D572-4A9B-ADB3-5BF4941B27DD}" dt="2023-04-03T12:00:04.984" v="2146" actId="20577"/>
      <pc:docMkLst>
        <pc:docMk/>
      </pc:docMkLst>
      <pc:sldChg chg="modSp mod">
        <pc:chgData name="Hupková Monika" userId="9208684e-b1a4-4d67-883e-453e2ce38785" providerId="ADAL" clId="{37923619-D572-4A9B-ADB3-5BF4941B27DD}" dt="2023-04-03T10:33:56.582" v="1828" actId="255"/>
        <pc:sldMkLst>
          <pc:docMk/>
          <pc:sldMk cId="222515084" sldId="256"/>
        </pc:sldMkLst>
        <pc:spChg chg="mod">
          <ac:chgData name="Hupková Monika" userId="9208684e-b1a4-4d67-883e-453e2ce38785" providerId="ADAL" clId="{37923619-D572-4A9B-ADB3-5BF4941B27DD}" dt="2023-04-03T08:50:25.153" v="1763" actId="2711"/>
          <ac:spMkLst>
            <pc:docMk/>
            <pc:sldMk cId="222515084" sldId="256"/>
            <ac:spMk id="2" creationId="{4A084F07-85DB-EBD3-209B-D8FC38710006}"/>
          </ac:spMkLst>
        </pc:spChg>
        <pc:spChg chg="mod">
          <ac:chgData name="Hupková Monika" userId="9208684e-b1a4-4d67-883e-453e2ce38785" providerId="ADAL" clId="{37923619-D572-4A9B-ADB3-5BF4941B27DD}" dt="2023-04-03T10:33:56.582" v="1828" actId="255"/>
          <ac:spMkLst>
            <pc:docMk/>
            <pc:sldMk cId="222515084" sldId="256"/>
            <ac:spMk id="3" creationId="{B5562AC6-7A7F-653A-343A-FE70B17709E9}"/>
          </ac:spMkLst>
        </pc:spChg>
        <pc:picChg chg="mod">
          <ac:chgData name="Hupková Monika" userId="9208684e-b1a4-4d67-883e-453e2ce38785" providerId="ADAL" clId="{37923619-D572-4A9B-ADB3-5BF4941B27DD}" dt="2023-04-03T06:48:15.240" v="354" actId="1038"/>
          <ac:picMkLst>
            <pc:docMk/>
            <pc:sldMk cId="222515084" sldId="256"/>
            <ac:picMk id="1026" creationId="{44C7E84B-298E-192E-4CA8-A39CD8D8A9B3}"/>
          </ac:picMkLst>
        </pc:picChg>
      </pc:sldChg>
      <pc:sldChg chg="del">
        <pc:chgData name="Hupková Monika" userId="9208684e-b1a4-4d67-883e-453e2ce38785" providerId="ADAL" clId="{37923619-D572-4A9B-ADB3-5BF4941B27DD}" dt="2023-03-28T12:38:42.965" v="6" actId="47"/>
        <pc:sldMkLst>
          <pc:docMk/>
          <pc:sldMk cId="2468869323" sldId="257"/>
        </pc:sldMkLst>
      </pc:sldChg>
      <pc:sldChg chg="del">
        <pc:chgData name="Hupková Monika" userId="9208684e-b1a4-4d67-883e-453e2ce38785" providerId="ADAL" clId="{37923619-D572-4A9B-ADB3-5BF4941B27DD}" dt="2023-03-28T12:39:14.387" v="10" actId="47"/>
        <pc:sldMkLst>
          <pc:docMk/>
          <pc:sldMk cId="1212421959" sldId="258"/>
        </pc:sldMkLst>
      </pc:sldChg>
      <pc:sldChg chg="del">
        <pc:chgData name="Hupková Monika" userId="9208684e-b1a4-4d67-883e-453e2ce38785" providerId="ADAL" clId="{37923619-D572-4A9B-ADB3-5BF4941B27DD}" dt="2023-03-28T12:49:29.288" v="56" actId="47"/>
        <pc:sldMkLst>
          <pc:docMk/>
          <pc:sldMk cId="843603960" sldId="260"/>
        </pc:sldMkLst>
      </pc:sldChg>
      <pc:sldChg chg="modSp mod">
        <pc:chgData name="Hupková Monika" userId="9208684e-b1a4-4d67-883e-453e2ce38785" providerId="ADAL" clId="{37923619-D572-4A9B-ADB3-5BF4941B27DD}" dt="2023-04-03T08:50:33.679" v="1764" actId="2711"/>
        <pc:sldMkLst>
          <pc:docMk/>
          <pc:sldMk cId="903810694" sldId="261"/>
        </pc:sldMkLst>
        <pc:spChg chg="mod">
          <ac:chgData name="Hupková Monika" userId="9208684e-b1a4-4d67-883e-453e2ce38785" providerId="ADAL" clId="{37923619-D572-4A9B-ADB3-5BF4941B27DD}" dt="2023-04-03T06:36:49.535" v="202" actId="1038"/>
          <ac:spMkLst>
            <pc:docMk/>
            <pc:sldMk cId="903810694" sldId="261"/>
            <ac:spMk id="3" creationId="{DC550350-C829-BEE9-3D5B-5D7294C4D4E0}"/>
          </ac:spMkLst>
        </pc:spChg>
        <pc:graphicFrameChg chg="mod">
          <ac:chgData name="Hupková Monika" userId="9208684e-b1a4-4d67-883e-453e2ce38785" providerId="ADAL" clId="{37923619-D572-4A9B-ADB3-5BF4941B27DD}" dt="2023-04-03T06:36:34.414" v="165" actId="1035"/>
          <ac:graphicFrameMkLst>
            <pc:docMk/>
            <pc:sldMk cId="903810694" sldId="261"/>
            <ac:graphicFrameMk id="2" creationId="{AD412268-CF2A-DB27-4B2B-309251B815A4}"/>
          </ac:graphicFrameMkLst>
        </pc:graphicFrameChg>
        <pc:graphicFrameChg chg="mod">
          <ac:chgData name="Hupková Monika" userId="9208684e-b1a4-4d67-883e-453e2ce38785" providerId="ADAL" clId="{37923619-D572-4A9B-ADB3-5BF4941B27DD}" dt="2023-04-03T08:50:33.679" v="1764" actId="2711"/>
          <ac:graphicFrameMkLst>
            <pc:docMk/>
            <pc:sldMk cId="903810694" sldId="261"/>
            <ac:graphicFrameMk id="7" creationId="{C391D899-43F1-F6DC-5B5E-13EBF928ABD7}"/>
          </ac:graphicFrameMkLst>
        </pc:graphicFrameChg>
      </pc:sldChg>
      <pc:sldChg chg="addSp delSp modSp mod">
        <pc:chgData name="Hupková Monika" userId="9208684e-b1a4-4d67-883e-453e2ce38785" providerId="ADAL" clId="{37923619-D572-4A9B-ADB3-5BF4941B27DD}" dt="2023-04-03T08:51:13.007" v="1776" actId="6549"/>
        <pc:sldMkLst>
          <pc:docMk/>
          <pc:sldMk cId="1630149567" sldId="262"/>
        </pc:sldMkLst>
        <pc:spChg chg="mod">
          <ac:chgData name="Hupková Monika" userId="9208684e-b1a4-4d67-883e-453e2ce38785" providerId="ADAL" clId="{37923619-D572-4A9B-ADB3-5BF4941B27DD}" dt="2023-04-03T08:51:13.007" v="1776" actId="6549"/>
          <ac:spMkLst>
            <pc:docMk/>
            <pc:sldMk cId="1630149567" sldId="262"/>
            <ac:spMk id="4" creationId="{57C2F1AE-4730-1F98-E560-6B1D13BA7993}"/>
          </ac:spMkLst>
        </pc:spChg>
        <pc:graphicFrameChg chg="del">
          <ac:chgData name="Hupková Monika" userId="9208684e-b1a4-4d67-883e-453e2ce38785" providerId="ADAL" clId="{37923619-D572-4A9B-ADB3-5BF4941B27DD}" dt="2023-04-03T06:35:31.290" v="105" actId="478"/>
          <ac:graphicFrameMkLst>
            <pc:docMk/>
            <pc:sldMk cId="1630149567" sldId="262"/>
            <ac:graphicFrameMk id="2" creationId="{1DE9C9DA-6737-8A11-15C2-BD78986E5451}"/>
          </ac:graphicFrameMkLst>
        </pc:graphicFrameChg>
        <pc:graphicFrameChg chg="mod">
          <ac:chgData name="Hupková Monika" userId="9208684e-b1a4-4d67-883e-453e2ce38785" providerId="ADAL" clId="{37923619-D572-4A9B-ADB3-5BF4941B27DD}" dt="2023-04-03T08:50:48.486" v="1765" actId="2711"/>
          <ac:graphicFrameMkLst>
            <pc:docMk/>
            <pc:sldMk cId="1630149567" sldId="262"/>
            <ac:graphicFrameMk id="5" creationId="{AFE3A6D6-0254-2782-966D-00E36B3FF60E}"/>
          </ac:graphicFrameMkLst>
        </pc:graphicFrameChg>
        <pc:graphicFrameChg chg="add mod">
          <ac:chgData name="Hupková Monika" userId="9208684e-b1a4-4d67-883e-453e2ce38785" providerId="ADAL" clId="{37923619-D572-4A9B-ADB3-5BF4941B27DD}" dt="2023-04-03T06:35:36.233" v="127" actId="1035"/>
          <ac:graphicFrameMkLst>
            <pc:docMk/>
            <pc:sldMk cId="1630149567" sldId="262"/>
            <ac:graphicFrameMk id="7" creationId="{70ADF6A2-0F19-31B3-1AE7-8D2B61AF295A}"/>
          </ac:graphicFrameMkLst>
        </pc:graphicFrameChg>
      </pc:sldChg>
      <pc:sldChg chg="del">
        <pc:chgData name="Hupková Monika" userId="9208684e-b1a4-4d67-883e-453e2ce38785" providerId="ADAL" clId="{37923619-D572-4A9B-ADB3-5BF4941B27DD}" dt="2023-03-28T12:49:31.493" v="57" actId="47"/>
        <pc:sldMkLst>
          <pc:docMk/>
          <pc:sldMk cId="3778146344" sldId="263"/>
        </pc:sldMkLst>
      </pc:sldChg>
      <pc:sldChg chg="del">
        <pc:chgData name="Hupková Monika" userId="9208684e-b1a4-4d67-883e-453e2ce38785" providerId="ADAL" clId="{37923619-D572-4A9B-ADB3-5BF4941B27DD}" dt="2023-03-28T12:49:35.970" v="58" actId="47"/>
        <pc:sldMkLst>
          <pc:docMk/>
          <pc:sldMk cId="2744978659" sldId="264"/>
        </pc:sldMkLst>
      </pc:sldChg>
      <pc:sldChg chg="del">
        <pc:chgData name="Hupková Monika" userId="9208684e-b1a4-4d67-883e-453e2ce38785" providerId="ADAL" clId="{37923619-D572-4A9B-ADB3-5BF4941B27DD}" dt="2023-03-28T12:38:35.051" v="4" actId="47"/>
        <pc:sldMkLst>
          <pc:docMk/>
          <pc:sldMk cId="2402222388" sldId="265"/>
        </pc:sldMkLst>
      </pc:sldChg>
      <pc:sldChg chg="del">
        <pc:chgData name="Hupková Monika" userId="9208684e-b1a4-4d67-883e-453e2ce38785" providerId="ADAL" clId="{37923619-D572-4A9B-ADB3-5BF4941B27DD}" dt="2023-03-28T12:38:36.239" v="5" actId="47"/>
        <pc:sldMkLst>
          <pc:docMk/>
          <pc:sldMk cId="3648535786" sldId="266"/>
        </pc:sldMkLst>
      </pc:sldChg>
      <pc:sldChg chg="delSp modSp mod">
        <pc:chgData name="Hupková Monika" userId="9208684e-b1a4-4d67-883e-453e2ce38785" providerId="ADAL" clId="{37923619-D572-4A9B-ADB3-5BF4941B27DD}" dt="2023-04-03T08:52:08.370" v="1783" actId="478"/>
        <pc:sldMkLst>
          <pc:docMk/>
          <pc:sldMk cId="3502321819" sldId="267"/>
        </pc:sldMkLst>
        <pc:spChg chg="mod">
          <ac:chgData name="Hupková Monika" userId="9208684e-b1a4-4d67-883e-453e2ce38785" providerId="ADAL" clId="{37923619-D572-4A9B-ADB3-5BF4941B27DD}" dt="2023-04-03T08:51:28.112" v="1778" actId="2711"/>
          <ac:spMkLst>
            <pc:docMk/>
            <pc:sldMk cId="3502321819" sldId="267"/>
            <ac:spMk id="2" creationId="{4B8D0BB8-419B-A0A2-8F36-4735DAB97627}"/>
          </ac:spMkLst>
        </pc:spChg>
        <pc:picChg chg="mod">
          <ac:chgData name="Hupková Monika" userId="9208684e-b1a4-4d67-883e-453e2ce38785" providerId="ADAL" clId="{37923619-D572-4A9B-ADB3-5BF4941B27DD}" dt="2023-04-03T08:52:01.194" v="1782" actId="1582"/>
          <ac:picMkLst>
            <pc:docMk/>
            <pc:sldMk cId="3502321819" sldId="267"/>
            <ac:picMk id="5" creationId="{AD689215-6421-3651-E1EF-79F2081F046A}"/>
          </ac:picMkLst>
        </pc:picChg>
        <pc:picChg chg="del">
          <ac:chgData name="Hupková Monika" userId="9208684e-b1a4-4d67-883e-453e2ce38785" providerId="ADAL" clId="{37923619-D572-4A9B-ADB3-5BF4941B27DD}" dt="2023-04-03T08:52:08.370" v="1783" actId="478"/>
          <ac:picMkLst>
            <pc:docMk/>
            <pc:sldMk cId="3502321819" sldId="267"/>
            <ac:picMk id="7" creationId="{42C66719-60ED-4836-4767-287ABCC676D9}"/>
          </ac:picMkLst>
        </pc:picChg>
      </pc:sldChg>
      <pc:sldChg chg="del">
        <pc:chgData name="Hupková Monika" userId="9208684e-b1a4-4d67-883e-453e2ce38785" providerId="ADAL" clId="{37923619-D572-4A9B-ADB3-5BF4941B27DD}" dt="2023-03-28T12:49:37.559" v="59" actId="47"/>
        <pc:sldMkLst>
          <pc:docMk/>
          <pc:sldMk cId="4228120026" sldId="268"/>
        </pc:sldMkLst>
      </pc:sldChg>
      <pc:sldChg chg="del">
        <pc:chgData name="Hupková Monika" userId="9208684e-b1a4-4d67-883e-453e2ce38785" providerId="ADAL" clId="{37923619-D572-4A9B-ADB3-5BF4941B27DD}" dt="2023-03-28T12:49:44.086" v="60" actId="47"/>
        <pc:sldMkLst>
          <pc:docMk/>
          <pc:sldMk cId="2600539920" sldId="269"/>
        </pc:sldMkLst>
      </pc:sldChg>
      <pc:sldChg chg="del">
        <pc:chgData name="Hupková Monika" userId="9208684e-b1a4-4d67-883e-453e2ce38785" providerId="ADAL" clId="{37923619-D572-4A9B-ADB3-5BF4941B27DD}" dt="2023-03-28T12:49:45.829" v="61" actId="47"/>
        <pc:sldMkLst>
          <pc:docMk/>
          <pc:sldMk cId="1690581800" sldId="270"/>
        </pc:sldMkLst>
      </pc:sldChg>
      <pc:sldChg chg="addSp delSp modSp mod delAnim modAnim">
        <pc:chgData name="Hupková Monika" userId="9208684e-b1a4-4d67-883e-453e2ce38785" providerId="ADAL" clId="{37923619-D572-4A9B-ADB3-5BF4941B27DD}" dt="2023-04-03T09:00:09.946" v="1820" actId="478"/>
        <pc:sldMkLst>
          <pc:docMk/>
          <pc:sldMk cId="1897514408" sldId="271"/>
        </pc:sldMkLst>
        <pc:spChg chg="add del ord">
          <ac:chgData name="Hupková Monika" userId="9208684e-b1a4-4d67-883e-453e2ce38785" providerId="ADAL" clId="{37923619-D572-4A9B-ADB3-5BF4941B27DD}" dt="2023-04-03T09:00:09.946" v="1820" actId="478"/>
          <ac:spMkLst>
            <pc:docMk/>
            <pc:sldMk cId="1897514408" sldId="271"/>
            <ac:spMk id="4" creationId="{5E76C1A7-983F-5AD8-1BC0-4195CA75DB6E}"/>
          </ac:spMkLst>
        </pc:spChg>
        <pc:spChg chg="mod">
          <ac:chgData name="Hupková Monika" userId="9208684e-b1a4-4d67-883e-453e2ce38785" providerId="ADAL" clId="{37923619-D572-4A9B-ADB3-5BF4941B27DD}" dt="2023-04-03T08:58:46.292" v="1810" actId="207"/>
          <ac:spMkLst>
            <pc:docMk/>
            <pc:sldMk cId="1897514408" sldId="271"/>
            <ac:spMk id="14" creationId="{9AC7A76A-37C8-C31D-4F5A-22E6BF320D9E}"/>
          </ac:spMkLst>
        </pc:spChg>
        <pc:picChg chg="add del mod">
          <ac:chgData name="Hupková Monika" userId="9208684e-b1a4-4d67-883e-453e2ce38785" providerId="ADAL" clId="{37923619-D572-4A9B-ADB3-5BF4941B27DD}" dt="2023-04-03T09:00:05.836" v="1818" actId="478"/>
          <ac:picMkLst>
            <pc:docMk/>
            <pc:sldMk cId="1897514408" sldId="271"/>
            <ac:picMk id="3" creationId="{5EEA6A4B-7E0A-7954-C61C-6A6254AF5984}"/>
          </ac:picMkLst>
        </pc:picChg>
        <pc:picChg chg="mod">
          <ac:chgData name="Hupková Monika" userId="9208684e-b1a4-4d67-883e-453e2ce38785" providerId="ADAL" clId="{37923619-D572-4A9B-ADB3-5BF4941B27DD}" dt="2023-04-03T08:55:58.110" v="1806" actId="14100"/>
          <ac:picMkLst>
            <pc:docMk/>
            <pc:sldMk cId="1897514408" sldId="271"/>
            <ac:picMk id="13" creationId="{8B60B68B-1416-BC20-0A7F-C59700EC9DE9}"/>
          </ac:picMkLst>
        </pc:picChg>
        <pc:picChg chg="del mod">
          <ac:chgData name="Hupková Monika" userId="9208684e-b1a4-4d67-883e-453e2ce38785" providerId="ADAL" clId="{37923619-D572-4A9B-ADB3-5BF4941B27DD}" dt="2023-04-03T09:00:07.565" v="1819" actId="478"/>
          <ac:picMkLst>
            <pc:docMk/>
            <pc:sldMk cId="1897514408" sldId="271"/>
            <ac:picMk id="16" creationId="{2FC13166-769C-4004-950E-A8001D205649}"/>
          </ac:picMkLst>
        </pc:picChg>
        <pc:picChg chg="del">
          <ac:chgData name="Hupková Monika" userId="9208684e-b1a4-4d67-883e-453e2ce38785" providerId="ADAL" clId="{37923619-D572-4A9B-ADB3-5BF4941B27DD}" dt="2023-04-03T08:52:27.142" v="1784" actId="478"/>
          <ac:picMkLst>
            <pc:docMk/>
            <pc:sldMk cId="1897514408" sldId="271"/>
            <ac:picMk id="17" creationId="{C8598C2A-FD61-99BC-8274-A0E13EBB228A}"/>
          </ac:picMkLst>
        </pc:picChg>
      </pc:sldChg>
      <pc:sldChg chg="delSp mod delAnim">
        <pc:chgData name="Hupková Monika" userId="9208684e-b1a4-4d67-883e-453e2ce38785" providerId="ADAL" clId="{37923619-D572-4A9B-ADB3-5BF4941B27DD}" dt="2023-04-03T08:59:29.661" v="1813" actId="478"/>
        <pc:sldMkLst>
          <pc:docMk/>
          <pc:sldMk cId="574704129" sldId="272"/>
        </pc:sldMkLst>
        <pc:picChg chg="del">
          <ac:chgData name="Hupková Monika" userId="9208684e-b1a4-4d67-883e-453e2ce38785" providerId="ADAL" clId="{37923619-D572-4A9B-ADB3-5BF4941B27DD}" dt="2023-04-03T08:59:29.661" v="1813" actId="478"/>
          <ac:picMkLst>
            <pc:docMk/>
            <pc:sldMk cId="574704129" sldId="272"/>
            <ac:picMk id="8" creationId="{32E51B8D-1E20-785E-8A43-5FDC04B43EB7}"/>
          </ac:picMkLst>
        </pc:picChg>
      </pc:sldChg>
      <pc:sldChg chg="del">
        <pc:chgData name="Hupková Monika" userId="9208684e-b1a4-4d67-883e-453e2ce38785" providerId="ADAL" clId="{37923619-D572-4A9B-ADB3-5BF4941B27DD}" dt="2023-04-03T06:52:44.577" v="555" actId="47"/>
        <pc:sldMkLst>
          <pc:docMk/>
          <pc:sldMk cId="1708289613" sldId="273"/>
        </pc:sldMkLst>
      </pc:sldChg>
      <pc:sldChg chg="delSp modSp mod">
        <pc:chgData name="Hupková Monika" userId="9208684e-b1a4-4d67-883e-453e2ce38785" providerId="ADAL" clId="{37923619-D572-4A9B-ADB3-5BF4941B27DD}" dt="2023-04-03T07:19:21.541" v="1151" actId="20577"/>
        <pc:sldMkLst>
          <pc:docMk/>
          <pc:sldMk cId="1268704864" sldId="274"/>
        </pc:sldMkLst>
        <pc:spChg chg="mod">
          <ac:chgData name="Hupková Monika" userId="9208684e-b1a4-4d67-883e-453e2ce38785" providerId="ADAL" clId="{37923619-D572-4A9B-ADB3-5BF4941B27DD}" dt="2023-04-03T07:04:57.100" v="710" actId="115"/>
          <ac:spMkLst>
            <pc:docMk/>
            <pc:sldMk cId="1268704864" sldId="274"/>
            <ac:spMk id="2" creationId="{D35E78C5-A780-689E-0E89-FAE74F80F49B}"/>
          </ac:spMkLst>
        </pc:spChg>
        <pc:spChg chg="mod">
          <ac:chgData name="Hupková Monika" userId="9208684e-b1a4-4d67-883e-453e2ce38785" providerId="ADAL" clId="{37923619-D572-4A9B-ADB3-5BF4941B27DD}" dt="2023-04-03T07:19:21.541" v="1151" actId="20577"/>
          <ac:spMkLst>
            <pc:docMk/>
            <pc:sldMk cId="1268704864" sldId="274"/>
            <ac:spMk id="6" creationId="{9C83688F-C75C-04ED-8583-AB8543A26B95}"/>
          </ac:spMkLst>
        </pc:spChg>
        <pc:spChg chg="del mod">
          <ac:chgData name="Hupková Monika" userId="9208684e-b1a4-4d67-883e-453e2ce38785" providerId="ADAL" clId="{37923619-D572-4A9B-ADB3-5BF4941B27DD}" dt="2023-04-03T07:00:09.074" v="602"/>
          <ac:spMkLst>
            <pc:docMk/>
            <pc:sldMk cId="1268704864" sldId="274"/>
            <ac:spMk id="8" creationId="{F323FC41-DC9B-5490-5ACB-DD8A094D8268}"/>
          </ac:spMkLst>
        </pc:spChg>
        <pc:spChg chg="del mod">
          <ac:chgData name="Hupková Monika" userId="9208684e-b1a4-4d67-883e-453e2ce38785" providerId="ADAL" clId="{37923619-D572-4A9B-ADB3-5BF4941B27DD}" dt="2023-04-03T07:00:09.089" v="604"/>
          <ac:spMkLst>
            <pc:docMk/>
            <pc:sldMk cId="1268704864" sldId="274"/>
            <ac:spMk id="12" creationId="{5093690A-75F5-1C74-5BC5-ADD240405E60}"/>
          </ac:spMkLst>
        </pc:spChg>
        <pc:spChg chg="del mod">
          <ac:chgData name="Hupková Monika" userId="9208684e-b1a4-4d67-883e-453e2ce38785" providerId="ADAL" clId="{37923619-D572-4A9B-ADB3-5BF4941B27DD}" dt="2023-04-03T07:00:09.089" v="606"/>
          <ac:spMkLst>
            <pc:docMk/>
            <pc:sldMk cId="1268704864" sldId="274"/>
            <ac:spMk id="14" creationId="{EB3ECFA4-AA53-88E5-9901-AC9D90DCF636}"/>
          </ac:spMkLst>
        </pc:spChg>
      </pc:sldChg>
      <pc:sldChg chg="del">
        <pc:chgData name="Hupková Monika" userId="9208684e-b1a4-4d67-883e-453e2ce38785" providerId="ADAL" clId="{37923619-D572-4A9B-ADB3-5BF4941B27DD}" dt="2023-04-03T06:52:52.375" v="557" actId="47"/>
        <pc:sldMkLst>
          <pc:docMk/>
          <pc:sldMk cId="1813806693" sldId="275"/>
        </pc:sldMkLst>
      </pc:sldChg>
      <pc:sldChg chg="delSp modSp mod">
        <pc:chgData name="Hupková Monika" userId="9208684e-b1a4-4d67-883e-453e2ce38785" providerId="ADAL" clId="{37923619-D572-4A9B-ADB3-5BF4941B27DD}" dt="2023-04-03T10:37:33.546" v="1876" actId="207"/>
        <pc:sldMkLst>
          <pc:docMk/>
          <pc:sldMk cId="2334027094" sldId="276"/>
        </pc:sldMkLst>
        <pc:spChg chg="del mod">
          <ac:chgData name="Hupková Monika" userId="9208684e-b1a4-4d67-883e-453e2ce38785" providerId="ADAL" clId="{37923619-D572-4A9B-ADB3-5BF4941B27DD}" dt="2023-04-03T10:35:54.891" v="1831" actId="21"/>
          <ac:spMkLst>
            <pc:docMk/>
            <pc:sldMk cId="2334027094" sldId="276"/>
            <ac:spMk id="2" creationId="{D82FEFB7-0D97-371A-EC1A-F034BBC665DA}"/>
          </ac:spMkLst>
        </pc:spChg>
        <pc:spChg chg="mod">
          <ac:chgData name="Hupková Monika" userId="9208684e-b1a4-4d67-883e-453e2ce38785" providerId="ADAL" clId="{37923619-D572-4A9B-ADB3-5BF4941B27DD}" dt="2023-04-03T10:37:30.273" v="1875" actId="207"/>
          <ac:spMkLst>
            <pc:docMk/>
            <pc:sldMk cId="2334027094" sldId="276"/>
            <ac:spMk id="4" creationId="{A56AA7F6-49C4-F05B-21EA-6E18D9DD9C00}"/>
          </ac:spMkLst>
        </pc:spChg>
        <pc:spChg chg="mod">
          <ac:chgData name="Hupková Monika" userId="9208684e-b1a4-4d67-883e-453e2ce38785" providerId="ADAL" clId="{37923619-D572-4A9B-ADB3-5BF4941B27DD}" dt="2023-04-03T10:37:33.546" v="1876" actId="207"/>
          <ac:spMkLst>
            <pc:docMk/>
            <pc:sldMk cId="2334027094" sldId="276"/>
            <ac:spMk id="5" creationId="{28E1F9C7-6460-41CA-5799-C85B3CED979A}"/>
          </ac:spMkLst>
        </pc:spChg>
      </pc:sldChg>
      <pc:sldChg chg="del">
        <pc:chgData name="Hupková Monika" userId="9208684e-b1a4-4d67-883e-453e2ce38785" providerId="ADAL" clId="{37923619-D572-4A9B-ADB3-5BF4941B27DD}" dt="2023-03-28T12:49:47.765" v="62" actId="47"/>
        <pc:sldMkLst>
          <pc:docMk/>
          <pc:sldMk cId="3841175920" sldId="277"/>
        </pc:sldMkLst>
      </pc:sldChg>
      <pc:sldChg chg="del">
        <pc:chgData name="Hupková Monika" userId="9208684e-b1a4-4d67-883e-453e2ce38785" providerId="ADAL" clId="{37923619-D572-4A9B-ADB3-5BF4941B27DD}" dt="2023-03-28T12:38:44.509" v="7" actId="47"/>
        <pc:sldMkLst>
          <pc:docMk/>
          <pc:sldMk cId="2184049999" sldId="279"/>
        </pc:sldMkLst>
      </pc:sldChg>
      <pc:sldChg chg="del">
        <pc:chgData name="Hupková Monika" userId="9208684e-b1a4-4d67-883e-453e2ce38785" providerId="ADAL" clId="{37923619-D572-4A9B-ADB3-5BF4941B27DD}" dt="2023-03-28T12:38:46.364" v="8" actId="47"/>
        <pc:sldMkLst>
          <pc:docMk/>
          <pc:sldMk cId="1149662123" sldId="280"/>
        </pc:sldMkLst>
      </pc:sldChg>
      <pc:sldChg chg="del">
        <pc:chgData name="Hupková Monika" userId="9208684e-b1a4-4d67-883e-453e2ce38785" providerId="ADAL" clId="{37923619-D572-4A9B-ADB3-5BF4941B27DD}" dt="2023-03-28T12:38:52.430" v="9" actId="47"/>
        <pc:sldMkLst>
          <pc:docMk/>
          <pc:sldMk cId="1538536267" sldId="281"/>
        </pc:sldMkLst>
      </pc:sldChg>
      <pc:sldChg chg="del">
        <pc:chgData name="Hupková Monika" userId="9208684e-b1a4-4d67-883e-453e2ce38785" providerId="ADAL" clId="{37923619-D572-4A9B-ADB3-5BF4941B27DD}" dt="2023-04-03T06:52:46.856" v="556" actId="47"/>
        <pc:sldMkLst>
          <pc:docMk/>
          <pc:sldMk cId="120231891" sldId="282"/>
        </pc:sldMkLst>
      </pc:sldChg>
      <pc:sldChg chg="addSp delSp modSp add mod">
        <pc:chgData name="Hupková Monika" userId="9208684e-b1a4-4d67-883e-453e2ce38785" providerId="ADAL" clId="{37923619-D572-4A9B-ADB3-5BF4941B27DD}" dt="2023-04-03T07:47:32.317" v="1517" actId="20577"/>
        <pc:sldMkLst>
          <pc:docMk/>
          <pc:sldMk cId="2593130400" sldId="283"/>
        </pc:sldMkLst>
        <pc:spChg chg="del mod">
          <ac:chgData name="Hupková Monika" userId="9208684e-b1a4-4d67-883e-453e2ce38785" providerId="ADAL" clId="{37923619-D572-4A9B-ADB3-5BF4941B27DD}" dt="2023-04-03T07:06:11.325" v="717" actId="21"/>
          <ac:spMkLst>
            <pc:docMk/>
            <pc:sldMk cId="2593130400" sldId="283"/>
            <ac:spMk id="2" creationId="{D35E78C5-A780-689E-0E89-FAE74F80F49B}"/>
          </ac:spMkLst>
        </pc:spChg>
        <pc:spChg chg="add del mod">
          <ac:chgData name="Hupková Monika" userId="9208684e-b1a4-4d67-883e-453e2ce38785" providerId="ADAL" clId="{37923619-D572-4A9B-ADB3-5BF4941B27DD}" dt="2023-04-03T07:00:54.271" v="620" actId="21"/>
          <ac:spMkLst>
            <pc:docMk/>
            <pc:sldMk cId="2593130400" sldId="283"/>
            <ac:spMk id="5" creationId="{F9FC7AC6-0131-157D-16EF-F3DE033871B4}"/>
          </ac:spMkLst>
        </pc:spChg>
        <pc:spChg chg="del mod">
          <ac:chgData name="Hupková Monika" userId="9208684e-b1a4-4d67-883e-453e2ce38785" providerId="ADAL" clId="{37923619-D572-4A9B-ADB3-5BF4941B27DD}" dt="2023-04-03T07:00:32.243" v="618" actId="478"/>
          <ac:spMkLst>
            <pc:docMk/>
            <pc:sldMk cId="2593130400" sldId="283"/>
            <ac:spMk id="6" creationId="{9C83688F-C75C-04ED-8583-AB8543A26B95}"/>
          </ac:spMkLst>
        </pc:spChg>
        <pc:spChg chg="add mod">
          <ac:chgData name="Hupková Monika" userId="9208684e-b1a4-4d67-883e-453e2ce38785" providerId="ADAL" clId="{37923619-D572-4A9B-ADB3-5BF4941B27DD}" dt="2023-04-03T07:05:39.100" v="714" actId="27636"/>
          <ac:spMkLst>
            <pc:docMk/>
            <pc:sldMk cId="2593130400" sldId="283"/>
            <ac:spMk id="7" creationId="{03EB58BE-061C-A355-735D-6EDFBE9FAE91}"/>
          </ac:spMkLst>
        </pc:spChg>
        <pc:spChg chg="del mod">
          <ac:chgData name="Hupková Monika" userId="9208684e-b1a4-4d67-883e-453e2ce38785" providerId="ADAL" clId="{37923619-D572-4A9B-ADB3-5BF4941B27DD}" dt="2023-04-03T07:00:25.457" v="612"/>
          <ac:spMkLst>
            <pc:docMk/>
            <pc:sldMk cId="2593130400" sldId="283"/>
            <ac:spMk id="8" creationId="{F323FC41-DC9B-5490-5ACB-DD8A094D8268}"/>
          </ac:spMkLst>
        </pc:spChg>
        <pc:spChg chg="add mod">
          <ac:chgData name="Hupková Monika" userId="9208684e-b1a4-4d67-883e-453e2ce38785" providerId="ADAL" clId="{37923619-D572-4A9B-ADB3-5BF4941B27DD}" dt="2023-04-03T07:47:32.317" v="1517" actId="20577"/>
          <ac:spMkLst>
            <pc:docMk/>
            <pc:sldMk cId="2593130400" sldId="283"/>
            <ac:spMk id="11" creationId="{FD47CCC4-5350-D0B9-1894-30D5BFDFAF37}"/>
          </ac:spMkLst>
        </pc:spChg>
        <pc:spChg chg="del mod">
          <ac:chgData name="Hupková Monika" userId="9208684e-b1a4-4d67-883e-453e2ce38785" providerId="ADAL" clId="{37923619-D572-4A9B-ADB3-5BF4941B27DD}" dt="2023-04-03T07:00:25.457" v="614"/>
          <ac:spMkLst>
            <pc:docMk/>
            <pc:sldMk cId="2593130400" sldId="283"/>
            <ac:spMk id="12" creationId="{5093690A-75F5-1C74-5BC5-ADD240405E60}"/>
          </ac:spMkLst>
        </pc:spChg>
        <pc:spChg chg="del mod">
          <ac:chgData name="Hupková Monika" userId="9208684e-b1a4-4d67-883e-453e2ce38785" providerId="ADAL" clId="{37923619-D572-4A9B-ADB3-5BF4941B27DD}" dt="2023-04-03T07:00:25.457" v="616"/>
          <ac:spMkLst>
            <pc:docMk/>
            <pc:sldMk cId="2593130400" sldId="283"/>
            <ac:spMk id="14" creationId="{EB3ECFA4-AA53-88E5-9901-AC9D90DCF636}"/>
          </ac:spMkLst>
        </pc:spChg>
      </pc:sldChg>
      <pc:sldChg chg="addSp delSp modSp add del mod">
        <pc:chgData name="Hupková Monika" userId="9208684e-b1a4-4d67-883e-453e2ce38785" providerId="ADAL" clId="{37923619-D572-4A9B-ADB3-5BF4941B27DD}" dt="2023-04-03T07:18:44.037" v="1146" actId="47"/>
        <pc:sldMkLst>
          <pc:docMk/>
          <pc:sldMk cId="3896185908" sldId="284"/>
        </pc:sldMkLst>
        <pc:spChg chg="del mod">
          <ac:chgData name="Hupková Monika" userId="9208684e-b1a4-4d67-883e-453e2ce38785" providerId="ADAL" clId="{37923619-D572-4A9B-ADB3-5BF4941B27DD}" dt="2023-04-03T07:18:28.296" v="1142" actId="478"/>
          <ac:spMkLst>
            <pc:docMk/>
            <pc:sldMk cId="3896185908" sldId="284"/>
            <ac:spMk id="2" creationId="{D35E78C5-A780-689E-0E89-FAE74F80F49B}"/>
          </ac:spMkLst>
        </pc:spChg>
        <pc:spChg chg="add del mod">
          <ac:chgData name="Hupková Monika" userId="9208684e-b1a4-4d67-883e-453e2ce38785" providerId="ADAL" clId="{37923619-D572-4A9B-ADB3-5BF4941B27DD}" dt="2023-04-03T07:18:32.246" v="1143" actId="478"/>
          <ac:spMkLst>
            <pc:docMk/>
            <pc:sldMk cId="3896185908" sldId="284"/>
            <ac:spMk id="5" creationId="{13FB4EDD-2757-00C9-3757-3B8A9A450FE7}"/>
          </ac:spMkLst>
        </pc:spChg>
        <pc:spChg chg="del">
          <ac:chgData name="Hupková Monika" userId="9208684e-b1a4-4d67-883e-453e2ce38785" providerId="ADAL" clId="{37923619-D572-4A9B-ADB3-5BF4941B27DD}" dt="2023-04-03T07:18:34.582" v="1144" actId="478"/>
          <ac:spMkLst>
            <pc:docMk/>
            <pc:sldMk cId="3896185908" sldId="284"/>
            <ac:spMk id="6" creationId="{9C83688F-C75C-04ED-8583-AB8543A26B95}"/>
          </ac:spMkLst>
        </pc:spChg>
        <pc:spChg chg="add mod">
          <ac:chgData name="Hupková Monika" userId="9208684e-b1a4-4d67-883e-453e2ce38785" providerId="ADAL" clId="{37923619-D572-4A9B-ADB3-5BF4941B27DD}" dt="2023-04-03T07:18:34.582" v="1144" actId="478"/>
          <ac:spMkLst>
            <pc:docMk/>
            <pc:sldMk cId="3896185908" sldId="284"/>
            <ac:spMk id="11" creationId="{F73AC702-27FC-D34F-F1ED-153AA0847038}"/>
          </ac:spMkLst>
        </pc:spChg>
      </pc:sldChg>
      <pc:sldChg chg="add del">
        <pc:chgData name="Hupková Monika" userId="9208684e-b1a4-4d67-883e-453e2ce38785" providerId="ADAL" clId="{37923619-D572-4A9B-ADB3-5BF4941B27DD}" dt="2023-04-03T07:18:46.329" v="1147" actId="47"/>
        <pc:sldMkLst>
          <pc:docMk/>
          <pc:sldMk cId="3579735283" sldId="285"/>
        </pc:sldMkLst>
      </pc:sldChg>
      <pc:sldChg chg="add del">
        <pc:chgData name="Hupková Monika" userId="9208684e-b1a4-4d67-883e-453e2ce38785" providerId="ADAL" clId="{37923619-D572-4A9B-ADB3-5BF4941B27DD}" dt="2023-04-03T07:18:47.346" v="1148" actId="47"/>
        <pc:sldMkLst>
          <pc:docMk/>
          <pc:sldMk cId="808507499" sldId="286"/>
        </pc:sldMkLst>
      </pc:sldChg>
      <pc:sldChg chg="modSp add mod">
        <pc:chgData name="Hupková Monika" userId="9208684e-b1a4-4d67-883e-453e2ce38785" providerId="ADAL" clId="{37923619-D572-4A9B-ADB3-5BF4941B27DD}" dt="2023-04-03T08:16:20.331" v="1544" actId="115"/>
        <pc:sldMkLst>
          <pc:docMk/>
          <pc:sldMk cId="159117090" sldId="287"/>
        </pc:sldMkLst>
        <pc:spChg chg="mod">
          <ac:chgData name="Hupková Monika" userId="9208684e-b1a4-4d67-883e-453e2ce38785" providerId="ADAL" clId="{37923619-D572-4A9B-ADB3-5BF4941B27DD}" dt="2023-04-03T08:16:20.331" v="1544" actId="115"/>
          <ac:spMkLst>
            <pc:docMk/>
            <pc:sldMk cId="159117090" sldId="287"/>
            <ac:spMk id="11" creationId="{FD47CCC4-5350-D0B9-1894-30D5BFDFAF37}"/>
          </ac:spMkLst>
        </pc:spChg>
      </pc:sldChg>
      <pc:sldChg chg="modSp add mod">
        <pc:chgData name="Hupková Monika" userId="9208684e-b1a4-4d67-883e-453e2ce38785" providerId="ADAL" clId="{37923619-D572-4A9B-ADB3-5BF4941B27DD}" dt="2023-04-03T11:29:52.987" v="1926" actId="20577"/>
        <pc:sldMkLst>
          <pc:docMk/>
          <pc:sldMk cId="374254439" sldId="288"/>
        </pc:sldMkLst>
        <pc:spChg chg="mod">
          <ac:chgData name="Hupková Monika" userId="9208684e-b1a4-4d67-883e-453e2ce38785" providerId="ADAL" clId="{37923619-D572-4A9B-ADB3-5BF4941B27DD}" dt="2023-04-03T11:29:52.987" v="1926" actId="20577"/>
          <ac:spMkLst>
            <pc:docMk/>
            <pc:sldMk cId="374254439" sldId="288"/>
            <ac:spMk id="11" creationId="{FD47CCC4-5350-D0B9-1894-30D5BFDFAF37}"/>
          </ac:spMkLst>
        </pc:spChg>
      </pc:sldChg>
      <pc:sldChg chg="modSp add mod">
        <pc:chgData name="Hupková Monika" userId="9208684e-b1a4-4d67-883e-453e2ce38785" providerId="ADAL" clId="{37923619-D572-4A9B-ADB3-5BF4941B27DD}" dt="2023-04-03T08:45:03.283" v="1761" actId="115"/>
        <pc:sldMkLst>
          <pc:docMk/>
          <pc:sldMk cId="942607128" sldId="289"/>
        </pc:sldMkLst>
        <pc:spChg chg="mod">
          <ac:chgData name="Hupková Monika" userId="9208684e-b1a4-4d67-883e-453e2ce38785" providerId="ADAL" clId="{37923619-D572-4A9B-ADB3-5BF4941B27DD}" dt="2023-04-03T08:45:03.283" v="1761" actId="115"/>
          <ac:spMkLst>
            <pc:docMk/>
            <pc:sldMk cId="942607128" sldId="289"/>
            <ac:spMk id="11" creationId="{FD47CCC4-5350-D0B9-1894-30D5BFDFAF37}"/>
          </ac:spMkLst>
        </pc:spChg>
      </pc:sldChg>
      <pc:sldChg chg="addSp delSp modSp add mod delAnim">
        <pc:chgData name="Hupková Monika" userId="9208684e-b1a4-4d67-883e-453e2ce38785" providerId="ADAL" clId="{37923619-D572-4A9B-ADB3-5BF4941B27DD}" dt="2023-04-03T09:00:38.027" v="1823" actId="14100"/>
        <pc:sldMkLst>
          <pc:docMk/>
          <pc:sldMk cId="4207974665" sldId="290"/>
        </pc:sldMkLst>
        <pc:spChg chg="add del">
          <ac:chgData name="Hupková Monika" userId="9208684e-b1a4-4d67-883e-453e2ce38785" providerId="ADAL" clId="{37923619-D572-4A9B-ADB3-5BF4941B27DD}" dt="2023-04-03T08:55:14.521" v="1801" actId="11529"/>
          <ac:spMkLst>
            <pc:docMk/>
            <pc:sldMk cId="4207974665" sldId="290"/>
            <ac:spMk id="3" creationId="{A25484DC-5781-0AB6-5BC8-24AE7734C78B}"/>
          </ac:spMkLst>
        </pc:spChg>
        <pc:spChg chg="add ord">
          <ac:chgData name="Hupková Monika" userId="9208684e-b1a4-4d67-883e-453e2ce38785" providerId="ADAL" clId="{37923619-D572-4A9B-ADB3-5BF4941B27DD}" dt="2023-04-03T08:55:40.479" v="1805" actId="171"/>
          <ac:spMkLst>
            <pc:docMk/>
            <pc:sldMk cId="4207974665" sldId="290"/>
            <ac:spMk id="4" creationId="{BB76681E-A60F-CFE8-BD11-1BDB291D5A40}"/>
          </ac:spMkLst>
        </pc:spChg>
        <pc:spChg chg="del">
          <ac:chgData name="Hupková Monika" userId="9208684e-b1a4-4d67-883e-453e2ce38785" providerId="ADAL" clId="{37923619-D572-4A9B-ADB3-5BF4941B27DD}" dt="2023-04-03T08:59:16.528" v="1812" actId="478"/>
          <ac:spMkLst>
            <pc:docMk/>
            <pc:sldMk cId="4207974665" sldId="290"/>
            <ac:spMk id="14" creationId="{9AC7A76A-37C8-C31D-4F5A-22E6BF320D9E}"/>
          </ac:spMkLst>
        </pc:spChg>
        <pc:picChg chg="mod">
          <ac:chgData name="Hupková Monika" userId="9208684e-b1a4-4d67-883e-453e2ce38785" providerId="ADAL" clId="{37923619-D572-4A9B-ADB3-5BF4941B27DD}" dt="2023-04-03T09:00:38.027" v="1823" actId="14100"/>
          <ac:picMkLst>
            <pc:docMk/>
            <pc:sldMk cId="4207974665" sldId="290"/>
            <ac:picMk id="11" creationId="{F7A2ACF7-178F-7333-B181-1697045631D5}"/>
          </ac:picMkLst>
        </pc:picChg>
        <pc:picChg chg="del mod">
          <ac:chgData name="Hupková Monika" userId="9208684e-b1a4-4d67-883e-453e2ce38785" providerId="ADAL" clId="{37923619-D572-4A9B-ADB3-5BF4941B27DD}" dt="2023-04-03T08:53:36.937" v="1791" actId="478"/>
          <ac:picMkLst>
            <pc:docMk/>
            <pc:sldMk cId="4207974665" sldId="290"/>
            <ac:picMk id="13" creationId="{8B60B68B-1416-BC20-0A7F-C59700EC9DE9}"/>
          </ac:picMkLst>
        </pc:picChg>
        <pc:picChg chg="del">
          <ac:chgData name="Hupková Monika" userId="9208684e-b1a4-4d67-883e-453e2ce38785" providerId="ADAL" clId="{37923619-D572-4A9B-ADB3-5BF4941B27DD}" dt="2023-04-03T08:54:41.037" v="1798" actId="478"/>
          <ac:picMkLst>
            <pc:docMk/>
            <pc:sldMk cId="4207974665" sldId="290"/>
            <ac:picMk id="16" creationId="{2FC13166-769C-4004-950E-A8001D205649}"/>
          </ac:picMkLst>
        </pc:picChg>
      </pc:sldChg>
      <pc:sldChg chg="delSp modSp add mod ord delAnim">
        <pc:chgData name="Hupková Monika" userId="9208684e-b1a4-4d67-883e-453e2ce38785" providerId="ADAL" clId="{37923619-D572-4A9B-ADB3-5BF4941B27DD}" dt="2023-04-03T11:26:59.589" v="1924" actId="478"/>
        <pc:sldMkLst>
          <pc:docMk/>
          <pc:sldMk cId="3875240027" sldId="291"/>
        </pc:sldMkLst>
        <pc:spChg chg="mod">
          <ac:chgData name="Hupková Monika" userId="9208684e-b1a4-4d67-883e-453e2ce38785" providerId="ADAL" clId="{37923619-D572-4A9B-ADB3-5BF4941B27DD}" dt="2023-04-03T08:54:56.976" v="1799" actId="207"/>
          <ac:spMkLst>
            <pc:docMk/>
            <pc:sldMk cId="3875240027" sldId="291"/>
            <ac:spMk id="9" creationId="{CD051B6D-D472-F4E9-0DC1-9DBED72987D4}"/>
          </ac:spMkLst>
        </pc:spChg>
        <pc:spChg chg="del">
          <ac:chgData name="Hupková Monika" userId="9208684e-b1a4-4d67-883e-453e2ce38785" providerId="ADAL" clId="{37923619-D572-4A9B-ADB3-5BF4941B27DD}" dt="2023-04-03T11:26:59.589" v="1924" actId="478"/>
          <ac:spMkLst>
            <pc:docMk/>
            <pc:sldMk cId="3875240027" sldId="291"/>
            <ac:spMk id="14" creationId="{9AC7A76A-37C8-C31D-4F5A-22E6BF320D9E}"/>
          </ac:spMkLst>
        </pc:spChg>
        <pc:picChg chg="del">
          <ac:chgData name="Hupková Monika" userId="9208684e-b1a4-4d67-883e-453e2ce38785" providerId="ADAL" clId="{37923619-D572-4A9B-ADB3-5BF4941B27DD}" dt="2023-04-03T08:53:40.847" v="1792" actId="478"/>
          <ac:picMkLst>
            <pc:docMk/>
            <pc:sldMk cId="3875240027" sldId="291"/>
            <ac:picMk id="11" creationId="{F7A2ACF7-178F-7333-B181-1697045631D5}"/>
          </ac:picMkLst>
        </pc:picChg>
        <pc:picChg chg="del mod">
          <ac:chgData name="Hupková Monika" userId="9208684e-b1a4-4d67-883e-453e2ce38785" providerId="ADAL" clId="{37923619-D572-4A9B-ADB3-5BF4941B27DD}" dt="2023-04-03T08:54:33.282" v="1797" actId="478"/>
          <ac:picMkLst>
            <pc:docMk/>
            <pc:sldMk cId="3875240027" sldId="291"/>
            <ac:picMk id="13" creationId="{8B60B68B-1416-BC20-0A7F-C59700EC9DE9}"/>
          </ac:picMkLst>
        </pc:picChg>
      </pc:sldChg>
      <pc:sldChg chg="delSp modSp add mod">
        <pc:chgData name="Hupková Monika" userId="9208684e-b1a4-4d67-883e-453e2ce38785" providerId="ADAL" clId="{37923619-D572-4A9B-ADB3-5BF4941B27DD}" dt="2023-04-03T10:38:12.135" v="1923" actId="20577"/>
        <pc:sldMkLst>
          <pc:docMk/>
          <pc:sldMk cId="1422646531" sldId="292"/>
        </pc:sldMkLst>
        <pc:spChg chg="mod">
          <ac:chgData name="Hupková Monika" userId="9208684e-b1a4-4d67-883e-453e2ce38785" providerId="ADAL" clId="{37923619-D572-4A9B-ADB3-5BF4941B27DD}" dt="2023-04-03T10:38:12.135" v="1923" actId="20577"/>
          <ac:spMkLst>
            <pc:docMk/>
            <pc:sldMk cId="1422646531" sldId="292"/>
            <ac:spMk id="2" creationId="{D82FEFB7-0D97-371A-EC1A-F034BBC665DA}"/>
          </ac:spMkLst>
        </pc:spChg>
        <pc:spChg chg="del">
          <ac:chgData name="Hupková Monika" userId="9208684e-b1a4-4d67-883e-453e2ce38785" providerId="ADAL" clId="{37923619-D572-4A9B-ADB3-5BF4941B27DD}" dt="2023-04-03T10:37:44.257" v="1878" actId="21"/>
          <ac:spMkLst>
            <pc:docMk/>
            <pc:sldMk cId="1422646531" sldId="292"/>
            <ac:spMk id="4" creationId="{A56AA7F6-49C4-F05B-21EA-6E18D9DD9C00}"/>
          </ac:spMkLst>
        </pc:spChg>
        <pc:spChg chg="del mod">
          <ac:chgData name="Hupková Monika" userId="9208684e-b1a4-4d67-883e-453e2ce38785" providerId="ADAL" clId="{37923619-D572-4A9B-ADB3-5BF4941B27DD}" dt="2023-04-03T10:37:48.382" v="1879" actId="21"/>
          <ac:spMkLst>
            <pc:docMk/>
            <pc:sldMk cId="1422646531" sldId="292"/>
            <ac:spMk id="5" creationId="{28E1F9C7-6460-41CA-5799-C85B3CED979A}"/>
          </ac:spMkLst>
        </pc:spChg>
      </pc:sldChg>
      <pc:sldChg chg="modSp add mod">
        <pc:chgData name="Hupková Monika" userId="9208684e-b1a4-4d67-883e-453e2ce38785" providerId="ADAL" clId="{37923619-D572-4A9B-ADB3-5BF4941B27DD}" dt="2023-04-03T12:00:04.984" v="2146" actId="20577"/>
        <pc:sldMkLst>
          <pc:docMk/>
          <pc:sldMk cId="2811920360" sldId="293"/>
        </pc:sldMkLst>
        <pc:spChg chg="mod">
          <ac:chgData name="Hupková Monika" userId="9208684e-b1a4-4d67-883e-453e2ce38785" providerId="ADAL" clId="{37923619-D572-4A9B-ADB3-5BF4941B27DD}" dt="2023-04-03T12:00:04.984" v="2146" actId="20577"/>
          <ac:spMkLst>
            <pc:docMk/>
            <pc:sldMk cId="2811920360" sldId="293"/>
            <ac:spMk id="11" creationId="{FD47CCC4-5350-D0B9-1894-30D5BFDFAF37}"/>
          </ac:spMkLst>
        </pc:spChg>
      </pc:sldChg>
      <pc:sldChg chg="modSp add mod">
        <pc:chgData name="Hupková Monika" userId="9208684e-b1a4-4d67-883e-453e2ce38785" providerId="ADAL" clId="{37923619-D572-4A9B-ADB3-5BF4941B27DD}" dt="2023-04-03T11:48:04.173" v="2004" actId="207"/>
        <pc:sldMkLst>
          <pc:docMk/>
          <pc:sldMk cId="1038897471" sldId="294"/>
        </pc:sldMkLst>
        <pc:spChg chg="mod">
          <ac:chgData name="Hupková Monika" userId="9208684e-b1a4-4d67-883e-453e2ce38785" providerId="ADAL" clId="{37923619-D572-4A9B-ADB3-5BF4941B27DD}" dt="2023-04-03T11:48:04.173" v="2004" actId="207"/>
          <ac:spMkLst>
            <pc:docMk/>
            <pc:sldMk cId="1038897471" sldId="294"/>
            <ac:spMk id="11" creationId="{FD47CCC4-5350-D0B9-1894-30D5BFDFAF37}"/>
          </ac:spMkLst>
        </pc:spChg>
      </pc:sldChg>
      <pc:sldChg chg="addSp delSp modSp add mod">
        <pc:chgData name="Hupková Monika" userId="9208684e-b1a4-4d67-883e-453e2ce38785" providerId="ADAL" clId="{37923619-D572-4A9B-ADB3-5BF4941B27DD}" dt="2023-04-03T11:53:43.200" v="2051"/>
        <pc:sldMkLst>
          <pc:docMk/>
          <pc:sldMk cId="67676518" sldId="295"/>
        </pc:sldMkLst>
        <pc:spChg chg="add del mod">
          <ac:chgData name="Hupková Monika" userId="9208684e-b1a4-4d67-883e-453e2ce38785" providerId="ADAL" clId="{37923619-D572-4A9B-ADB3-5BF4941B27DD}" dt="2023-04-03T11:53:20.705" v="2045" actId="478"/>
          <ac:spMkLst>
            <pc:docMk/>
            <pc:sldMk cId="67676518" sldId="295"/>
            <ac:spMk id="3" creationId="{1C3B77F3-57BE-9BD5-FD6C-8CD7CA3BCEDD}"/>
          </ac:spMkLst>
        </pc:spChg>
        <pc:spChg chg="mod">
          <ac:chgData name="Hupková Monika" userId="9208684e-b1a4-4d67-883e-453e2ce38785" providerId="ADAL" clId="{37923619-D572-4A9B-ADB3-5BF4941B27DD}" dt="2023-04-03T11:53:43.200" v="2051"/>
          <ac:spMkLst>
            <pc:docMk/>
            <pc:sldMk cId="67676518" sldId="295"/>
            <ac:spMk id="11" creationId="{FD47CCC4-5350-D0B9-1894-30D5BFDFAF37}"/>
          </ac:spMkLst>
        </pc:spChg>
      </pc:sldChg>
      <pc:sldChg chg="modSp add mod">
        <pc:chgData name="Hupková Monika" userId="9208684e-b1a4-4d67-883e-453e2ce38785" providerId="ADAL" clId="{37923619-D572-4A9B-ADB3-5BF4941B27DD}" dt="2023-04-03T11:58:18.640" v="2109" actId="20577"/>
        <pc:sldMkLst>
          <pc:docMk/>
          <pc:sldMk cId="771541450" sldId="296"/>
        </pc:sldMkLst>
        <pc:spChg chg="mod">
          <ac:chgData name="Hupková Monika" userId="9208684e-b1a4-4d67-883e-453e2ce38785" providerId="ADAL" clId="{37923619-D572-4A9B-ADB3-5BF4941B27DD}" dt="2023-04-03T11:58:18.640" v="2109" actId="20577"/>
          <ac:spMkLst>
            <pc:docMk/>
            <pc:sldMk cId="771541450" sldId="296"/>
            <ac:spMk id="11" creationId="{FD47CCC4-5350-D0B9-1894-30D5BFDFAF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9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28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13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157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036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20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4890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7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56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188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62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62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65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047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9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45000">
              <a:schemeClr val="bg2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82B0-DB0B-4988-AE85-70BB51A66D73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646576-DC21-4948-89DB-7E1FCEF18D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4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84F07-85DB-EBD3-209B-D8FC38710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558" y="3888866"/>
            <a:ext cx="5719864" cy="230545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sk-SK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WEBINÁR II.</a:t>
            </a:r>
            <a:r>
              <a:rPr lang="sk-SK" sz="2400" dirty="0">
                <a:solidFill>
                  <a:srgbClr val="00AC4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</a:t>
            </a:r>
            <a:br>
              <a:rPr lang="sk-SK" sz="2400" dirty="0">
                <a:solidFill>
                  <a:srgbClr val="00AC4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04.04.2023</a:t>
            </a:r>
            <a:endParaRPr lang="sk-SK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562AC6-7A7F-653A-343A-FE70B177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998" y="1313902"/>
            <a:ext cx="9507795" cy="20418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k-SK" sz="1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Špecifikácia činností podpory formou dotácie na rok </a:t>
            </a:r>
          </a:p>
          <a:p>
            <a:pPr marL="0" indent="0" algn="ctr">
              <a:buNone/>
            </a:pPr>
            <a:r>
              <a:rPr lang="sk-SK" sz="1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marL="0" indent="0" algn="ctr">
              <a:buNone/>
            </a:pPr>
            <a:endParaRPr lang="sk-SK" sz="1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Oblasť: </a:t>
            </a:r>
          </a:p>
          <a:p>
            <a:pPr marL="0" indent="0" algn="ctr">
              <a:buNone/>
            </a:pPr>
            <a:r>
              <a:rPr lang="sk-SK" sz="112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odpadového a obehového hospodárstva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E15604-18CB-6EE3-1525-4AA119B5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307422" y="-421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C7E84B-298E-192E-4CA8-A39CD8D8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14" y="3543303"/>
            <a:ext cx="2229924" cy="29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" y="97655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03EB58BE-061C-A355-735D-6EDFBE9FAE91}"/>
              </a:ext>
            </a:extLst>
          </p:cNvPr>
          <p:cNvSpPr txBox="1">
            <a:spLocks/>
          </p:cNvSpPr>
          <p:nvPr/>
        </p:nvSpPr>
        <p:spPr>
          <a:xfrm>
            <a:off x="4465468" y="1167347"/>
            <a:ext cx="7376739" cy="427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1" name="Zástupný objekt pre obsah 5">
            <a:extLst>
              <a:ext uri="{FF2B5EF4-FFF2-40B4-BE49-F238E27FC236}">
                <a16:creationId xmlns:a16="http://schemas.microsoft.com/office/drawing/2014/main" id="{FD47CCC4-5350-D0B9-1894-30D5BFD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. P</a:t>
            </a: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 podaní žiadosti bude postačovať stanovenie PHZ podľa troch cenových ponúk? A bude postačovať získanie cenových ponúk prostredníctvom mailu, oslovením potenciálnych dodávateľov?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 dňu podania žiadosti nie je potrebné vykonané verejné obstarávanie, a teda nie je potrebné predkladať ani dokumentáciu súvisiacu s určením / stanovením predpokladanej hodnoty zákazky. Verejný obstarávateľ/obstarávateľ ako príjemca dotácie musí postupovať v zmysle príslušných ustanovení zákona o verejnom obstarávaní platného v čase zadávania zákazky. V nadväznosti na výšku predpokladanej hodnoty zákazky (§ 6 ZVO) a finančné limity (§ 5 ZVO) je príjemca dotácie povinný správne stanoviť postup verejného obstarávania v zmysle zákona o verejnom obstarávaní (§ 5 ods. 1 ZVO). </a:t>
            </a: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562AC6-7A7F-653A-343A-FE70B177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999" y="1766658"/>
            <a:ext cx="8415842" cy="2041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a odpovede</a:t>
            </a:r>
          </a:p>
          <a:p>
            <a:pPr marL="0" indent="0" algn="ctr">
              <a:buNone/>
            </a:pPr>
            <a:r>
              <a:rPr lang="sk-SK" sz="4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Iné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E15604-18CB-6EE3-1525-4AA119B5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307422" y="-421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C7E84B-298E-192E-4CA8-A39CD8D8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14" y="3543303"/>
            <a:ext cx="2229924" cy="29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5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03EB58BE-061C-A355-735D-6EDFBE9FAE91}"/>
              </a:ext>
            </a:extLst>
          </p:cNvPr>
          <p:cNvSpPr txBox="1">
            <a:spLocks/>
          </p:cNvSpPr>
          <p:nvPr/>
        </p:nvSpPr>
        <p:spPr>
          <a:xfrm>
            <a:off x="4465468" y="1167347"/>
            <a:ext cx="7376739" cy="427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1" name="Zástupný objekt pre obsah 5">
            <a:extLst>
              <a:ext uri="{FF2B5EF4-FFF2-40B4-BE49-F238E27FC236}">
                <a16:creationId xmlns:a16="http://schemas.microsoft.com/office/drawing/2014/main" id="{FD47CCC4-5350-D0B9-1894-30D5BFD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Je možné v rámci činnosti C1/C4 aj kombinovať  jednotlivé aktivity? </a:t>
            </a:r>
            <a:r>
              <a:rPr lang="sk-SK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t.j</a:t>
            </a: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napr. zakúpiť aj traktor, aj nakladač? (v tejto činnosti nie je uvedené, že môže ísť aj o kombináciu)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Áno, je možné kombinovať aktivity v rámci jednotlivých činností – teda kúpiť traktor aj nakladač. Avšak nie je možné podať žiadosť v rámci činnosti C1 </a:t>
            </a:r>
            <a:r>
              <a:rPr lang="sk-SK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 v rámci</a:t>
            </a:r>
            <a:r>
              <a:rPr lang="sk-SK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C4.</a:t>
            </a:r>
          </a:p>
          <a:p>
            <a:pPr marL="0" indent="0">
              <a:buNone/>
            </a:pPr>
            <a:endParaRPr lang="sk-SK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Naša o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 susedí s obcou, v ktorej sa nachádzala skládka odpadov a teda cez ňu prechádzala príjazdová komunikácia na skládku. Túto skládku však minulý rok zatvorili a v súčasnosti slúži len ako prekládková stanica.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Týka sa nás podmienka príjazdovej komunikácie aj keď je táto skládka zatvorená alebo už nie? Môžeme sa teda ako obec zapojiť do výzvy aj v oddiely I. pre činnosť C1, C2 a C3 alebo pre nás je možnosť zapojiť sa len do oddielu II?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odmienka príjazdovej komunikácie </a:t>
            </a:r>
            <a:r>
              <a:rPr lang="sk-SK" sz="1400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 Vás netýka 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(keďže skládka bola uzatvorená), a teda sa môžete zapojiť do výzvy aj v oddiele I – činnosti C1, C2, C3.</a:t>
            </a:r>
          </a:p>
          <a:p>
            <a:pPr marL="0" indent="0">
              <a:buNone/>
            </a:pPr>
            <a:endParaRPr lang="sk-SK" sz="1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9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03EB58BE-061C-A355-735D-6EDFBE9FAE91}"/>
              </a:ext>
            </a:extLst>
          </p:cNvPr>
          <p:cNvSpPr txBox="1">
            <a:spLocks/>
          </p:cNvSpPr>
          <p:nvPr/>
        </p:nvSpPr>
        <p:spPr>
          <a:xfrm>
            <a:off x="4465468" y="1167347"/>
            <a:ext cx="7376739" cy="427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1" name="Zástupný objekt pre obsah 5">
            <a:extLst>
              <a:ext uri="{FF2B5EF4-FFF2-40B4-BE49-F238E27FC236}">
                <a16:creationId xmlns:a16="http://schemas.microsoft.com/office/drawing/2014/main" id="{FD47CCC4-5350-D0B9-1894-30D5BFD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Podanie žiadostí je do 17.4.2023 – ak dovtedy nestihneme doriešiť veci k pozemku bude takáto dotácia na vybudovanie zberných dvorov v tomto roku alebo 2024? 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špecifikácii a príručke pre žiadateľa na rok 2023 je uvedené hraničný termín dokedy nám žiadateľ musí predložiť prílohy v súlade so špecifikáciou. V prípade ak ani do termínu Výzvy nepredložíte povinné prílohy Vaša žiadosť nebude zaradená do zoznamu ale bude vyradená. Oprávnené obdobie je taktiež uvedené v špecifikácii a žiadateľ musí celý projekt zrealizovať v oprávnenom období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t.j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do 31.08.2024.</a:t>
            </a: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k-SK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možné dať zariadenia zakúpené z dotácie </a:t>
            </a:r>
            <a:r>
              <a:rPr lang="sk-SK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Envirofondu</a:t>
            </a:r>
            <a:r>
              <a:rPr lang="sk-SK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správy počas doby udržateľnosti?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Všeobecne </a:t>
            </a:r>
            <a:r>
              <a:rPr lang="sk-SK" sz="1400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je možné 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počas doby udržateľnosti dať zariadenia do správy iných spoločností. Čiastočne po posúdení to možné je, avšak len pre mestské podniky, ktorých majiteľom je 100% mesto/obec a nie sú to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s.r.o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a.s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 pod. V prípade ak sa jedná o rozpočtové alebo príspevkové organizácie, je tento proces v mnohých prípadoch možný.</a:t>
            </a: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6AA7F6-49C4-F05B-21EA-6E18D9DD9C00}"/>
              </a:ext>
            </a:extLst>
          </p:cNvPr>
          <p:cNvSpPr txBox="1"/>
          <p:nvPr/>
        </p:nvSpPr>
        <p:spPr>
          <a:xfrm>
            <a:off x="-417253" y="3064115"/>
            <a:ext cx="30061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k-SK" altLang="ko-K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endParaRPr lang="ko-KR" alt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8E1F9C7-6460-41CA-5799-C85B3CED979A}"/>
              </a:ext>
            </a:extLst>
          </p:cNvPr>
          <p:cNvSpPr txBox="1"/>
          <p:nvPr/>
        </p:nvSpPr>
        <p:spPr>
          <a:xfrm>
            <a:off x="140794" y="4040083"/>
            <a:ext cx="626000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k-SK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dotacie@envirofond.sk</a:t>
            </a:r>
          </a:p>
          <a:p>
            <a:r>
              <a:rPr lang="en-GB" altLang="ko-KR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Infolinka</a:t>
            </a:r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0800 242 242</a:t>
            </a:r>
          </a:p>
          <a:p>
            <a:endParaRPr lang="en-GB" altLang="ko-KR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sk-SK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ko-KR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Environmentálny</a:t>
            </a:r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fond</a:t>
            </a:r>
          </a:p>
          <a:p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LinkedIn:   </a:t>
            </a:r>
            <a:r>
              <a:rPr lang="sk-SK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ko-KR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Environmentálny</a:t>
            </a:r>
            <a:r>
              <a:rPr lang="en-GB" altLang="ko-K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fond</a:t>
            </a:r>
          </a:p>
          <a:p>
            <a:pPr algn="r"/>
            <a:endParaRPr lang="en-GB" altLang="ko-KR" sz="2400" b="1" dirty="0">
              <a:solidFill>
                <a:schemeClr val="accent2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17AB0C-41D0-EE72-8BCB-009CC7C5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77" y="-133432"/>
            <a:ext cx="2865923" cy="21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2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82FEFB7-0D97-371A-EC1A-F034BBC665DA}"/>
              </a:ext>
            </a:extLst>
          </p:cNvPr>
          <p:cNvSpPr txBox="1"/>
          <p:nvPr/>
        </p:nvSpPr>
        <p:spPr>
          <a:xfrm>
            <a:off x="0" y="29595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altLang="ko-KR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ĎAKUJEME ZA POZORNOSŤ.</a:t>
            </a:r>
            <a:endParaRPr lang="ko-KR" alt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17AB0C-41D0-EE72-8BCB-009CC7C5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77" y="-133432"/>
            <a:ext cx="2865923" cy="21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4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562AC6-7A7F-653A-343A-FE70B177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999" y="1766658"/>
            <a:ext cx="8415842" cy="2041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a odpovede</a:t>
            </a:r>
          </a:p>
          <a:p>
            <a:pPr marL="0" indent="0" algn="ctr">
              <a:buNone/>
            </a:pPr>
            <a:r>
              <a:rPr lang="sk-SK" sz="4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Oprávnenosť aktivít a nákladov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E15604-18CB-6EE3-1525-4AA119B5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307422" y="-421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C7E84B-298E-192E-4CA8-A39CD8D8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14" y="3543303"/>
            <a:ext cx="2229924" cy="29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C83688F-C75C-04ED-8583-AB8543A2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sk-SK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obec oprávnená žiadať o dotáciu na vybudovanie zberných miest v obci v  „C3 (Oddiel I.) a C6 (Oddiel II.) – Zavedenie a zlepšovanie triedeného zberu v obciach a vybudovanie zberných dvorov a centier opätovného využívania“? Obec má zámer vybudovať estetické a ekologické miesta v obci, na ktorých budú umiestnené zberné nádoby na všetky druhy separovaného odpadu.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Budovanie takýchto miest nie je oprávnené v rámci oblasti C.</a:t>
            </a:r>
          </a:p>
          <a:p>
            <a:pPr marL="0" lvl="0" indent="0">
              <a:buNone/>
            </a:pPr>
            <a:endParaRPr lang="sk-SK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Sú o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dpadkové koše na kuchynský odpad 10l a kompostovateľné vrecká na kuchynský odpad 10l oprávnený náklad pre činnosť C1?</a:t>
            </a:r>
          </a:p>
          <a:p>
            <a:pPr marL="0" lv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Odpadkové koše na kuchynský odpad sú oprávnený náklad, kompostovateľné vrecká na kuchynský odpad nie sú oprávnený náklad pre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činnnosť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C1.</a:t>
            </a: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k-SK" sz="18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891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C83688F-C75C-04ED-8583-AB8543A2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k-SK" sz="18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28B3076-EB2D-6117-7BA2-3553852829EA}"/>
              </a:ext>
            </a:extLst>
          </p:cNvPr>
          <p:cNvSpPr txBox="1"/>
          <p:nvPr/>
        </p:nvSpPr>
        <p:spPr>
          <a:xfrm>
            <a:off x="4536489" y="1337776"/>
            <a:ext cx="730571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k-SK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v rámci oblasti : Rozvoj odpadového a obehového hospodárstva v činnostiach C1-C6 oprávnená aktivita obstaranie cestnej váhy alebo výstavba pozemnej váhy (činnosť C6 vybudovanie zberného dvoru) pre zberný dvor ? Táto aktivita nie je spomenutá v špecifikácií činnosti podpory avšak je potrebná pre fungovanie zberného dvoru.</a:t>
            </a:r>
          </a:p>
          <a:p>
            <a:pPr marL="0" indent="0">
              <a:buNone/>
            </a:pPr>
            <a:endParaRPr lang="sk-SK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prípade, že žiadateľ bude budovať zberný dvor je obstaranie cestnej váhy alebo výstavba pozemnej váhy oprávnený náklad.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prípade, že sa jedná o rekonštrukciu alebo dobudovanie zberného dvora je váha taktiež oprávnený náklad.</a:t>
            </a: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 možné v rámci C2 žiadať aj o </a:t>
            </a:r>
            <a:r>
              <a:rPr lang="sk-SK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dovybudovanie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malej </a:t>
            </a:r>
            <a:r>
              <a:rPr lang="sk-SK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kompostárne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(oplotenie + panelová plocha), keď je malá </a:t>
            </a:r>
            <a:r>
              <a:rPr lang="sk-SK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kompostáreň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povolená?</a:t>
            </a:r>
          </a:p>
          <a:p>
            <a:pPr marL="0" indent="0">
              <a:buNone/>
            </a:pPr>
            <a:endParaRPr lang="sk-SK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Dobudovanie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kompostárne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nie je oprávnený náklad.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Oprávnená je len </a:t>
            </a:r>
            <a:r>
              <a:rPr lang="sk-SK" sz="1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výstavba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kompostárne</a:t>
            </a: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5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C83688F-C75C-04ED-8583-AB8543A2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k-SK" sz="18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28B3076-EB2D-6117-7BA2-3553852829EA}"/>
              </a:ext>
            </a:extLst>
          </p:cNvPr>
          <p:cNvSpPr txBox="1"/>
          <p:nvPr/>
        </p:nvSpPr>
        <p:spPr>
          <a:xfrm>
            <a:off x="4338961" y="1337776"/>
            <a:ext cx="7503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9E95455-268F-9D0A-6861-D4C7755DDB7E}"/>
              </a:ext>
            </a:extLst>
          </p:cNvPr>
          <p:cNvSpPr txBox="1"/>
          <p:nvPr/>
        </p:nvSpPr>
        <p:spPr>
          <a:xfrm>
            <a:off x="4623047" y="1348445"/>
            <a:ext cx="62631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Patria do oprávnených výdavkov v rámci činností C2 a C5 zariadenia na podporu kompostovania ako sú napr. </a:t>
            </a:r>
            <a:r>
              <a:rPr lang="sk-SK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mulčovače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drviče a </a:t>
            </a:r>
            <a:r>
              <a:rPr lang="sk-SK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štiepkovače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aj v prípade, že 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sú samochodné, tzn., musia sa pripojiť za traktor? (uvedené zariadenia majú vlastný motor, ktorý umožňuje spracovanie odpadu nezávisle od ťahača)</a:t>
            </a:r>
          </a:p>
          <a:p>
            <a:pPr marL="0" lvl="0" indent="0">
              <a:buNone/>
            </a:pPr>
            <a:endParaRPr lang="sk-SK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Áno patria, avšak odporúčame vo formulári žiadosti uviesť, že nie sú samochodné  a žiadateľ bude zakúpenú techniku pripájať za už zakúpený napr. traktor.</a:t>
            </a: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Pri činnosti C2: je možné žiadať o vozidlo aj bez toho, aby  došlo k výstavbe </a:t>
            </a:r>
            <a:r>
              <a:rPr lang="sk-SK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kompostárne</a:t>
            </a: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sk-SK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sk-SK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Áno, je možné žiadať o vozidlo  bez toho, aby došlo k výstavbe </a:t>
            </a:r>
            <a:r>
              <a:rPr lang="sk-SK" sz="14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kompostárne</a:t>
            </a:r>
            <a:r>
              <a:rPr lang="sk-SK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prosím kamerový systém oprávneným nákladom? </a:t>
            </a:r>
          </a:p>
          <a:p>
            <a:pPr marL="0" lvl="0" indent="0">
              <a:buNone/>
            </a:pPr>
            <a:endParaRPr lang="sk-SK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Áno, kamerový systém je oprávneným nákladom, ak je súčasťou projektu a je umiestnený na zbernom dvore.</a:t>
            </a: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0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03EB58BE-061C-A355-735D-6EDFBE9FAE91}"/>
              </a:ext>
            </a:extLst>
          </p:cNvPr>
          <p:cNvSpPr txBox="1">
            <a:spLocks/>
          </p:cNvSpPr>
          <p:nvPr/>
        </p:nvSpPr>
        <p:spPr>
          <a:xfrm>
            <a:off x="4465468" y="1167347"/>
            <a:ext cx="7376739" cy="427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1" name="Zástupný objekt pre obsah 5">
            <a:extLst>
              <a:ext uri="{FF2B5EF4-FFF2-40B4-BE49-F238E27FC236}">
                <a16:creationId xmlns:a16="http://schemas.microsoft.com/office/drawing/2014/main" id="{FD47CCC4-5350-D0B9-1894-30D5BFD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 oprávnení podať 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jednu žiadosť  v rámci oddielu II . -  činnosť C4 a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jednu žiadosť v rámci oddielu I. - činnosť C2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Áno môžete v prípade, ak spĺňate požiadavky na dotáciu v rámci Oddielu 1. </a:t>
            </a: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</a:t>
            </a: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nákup veľkoobjemových kontajnerov v rámci činnosti C1 je oprávnenou aktivitou?</a:t>
            </a:r>
            <a:endParaRPr lang="sk-SK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Áno, nákup veľkoobjemových kontajnerov je oprávnenou aktivitou v rámci činnosti C1.</a:t>
            </a: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prosím zavedenie elektriky ku zbernému dvoru oprávneným nákladom?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Áno</a:t>
            </a: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4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562AC6-7A7F-653A-343A-FE70B177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999" y="1766658"/>
            <a:ext cx="8415842" cy="2041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a odpovede</a:t>
            </a:r>
          </a:p>
          <a:p>
            <a:pPr marL="0" indent="0" algn="ctr">
              <a:buNone/>
            </a:pPr>
            <a:r>
              <a:rPr lang="sk-SK" sz="4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Verejné obstarávanie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E15604-18CB-6EE3-1525-4AA119B5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307422" y="-421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C7E84B-298E-192E-4CA8-A39CD8D8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14" y="3543303"/>
            <a:ext cx="2229924" cy="29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4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C83688F-C75C-04ED-8583-AB8543A2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sk-S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 potrebné mať pri podaní žiadosti ukončené VO? 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 dňu podania žiadosti nie je potrebné vykonané verejné obstarávanie, avšak dovoľujeme si žiadateľov upozorniť, že v prípade schválenia dotácie Environmentálny fond na základe Rozhodnutia ministra životného prostredia Slovenskej republiky uzatvorí so žiadateľom zmluvu o poskytnutí podpory a k jej uzatvoreniu je potrebné doložiť doklady k vykonanému verejnému obstarávaniu (v zmysle aktuálne platnej legislatívy), pričom o termíne a rozsahu predkladaných dokumentov je žiadateľ informovaný prostredníctvom Oznámenia o schválení podpory, ktoré je zasielané spolu s Rozhodnutím ministra o schválení podpory.</a:t>
            </a:r>
          </a:p>
          <a:p>
            <a:pPr marL="0" indent="0">
              <a:buNone/>
            </a:pPr>
            <a:endParaRPr lang="sk-SK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akého termínu po schválení projektu bude potrebné predložiť kompletnú dokumentáciu z VO?</a:t>
            </a:r>
            <a:endParaRPr lang="sk-SK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Vám bude poskytnutá dotácia tak po obdržaní Oznámenia o  rozhodnutí ministra ŽP o výške pridelenej dotácie cca do 4-5 týždňov nám žiadateľ predkladá doklady k uzatvoreniu zmluvy o poskytnutí finančných prostriedkov a následne po uzatvorení zmluvy žiada EF o vykonanie kontroly VO.</a:t>
            </a:r>
          </a:p>
          <a:p>
            <a:pPr marL="0" indent="0">
              <a:buNone/>
            </a:pPr>
            <a:endParaRPr lang="sk-SK" sz="15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k-SK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870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3DC65BE-F9A1-5488-4026-DEA103AA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0"/>
            <a:ext cx="450159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9B6774-852E-01DB-95F2-D50A4C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-1" b="14245"/>
          <a:stretch/>
        </p:blipFill>
        <p:spPr>
          <a:xfrm>
            <a:off x="8676453" y="-245287"/>
            <a:ext cx="3515547" cy="170258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03EB58BE-061C-A355-735D-6EDFBE9FAE91}"/>
              </a:ext>
            </a:extLst>
          </p:cNvPr>
          <p:cNvSpPr txBox="1">
            <a:spLocks/>
          </p:cNvSpPr>
          <p:nvPr/>
        </p:nvSpPr>
        <p:spPr>
          <a:xfrm>
            <a:off x="4465468" y="1167347"/>
            <a:ext cx="7376739" cy="427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dirty="0">
              <a:latin typeface="Bookman Old Style" panose="02050604050505020204" pitchFamily="18" charset="0"/>
            </a:endParaRPr>
          </a:p>
        </p:txBody>
      </p:sp>
      <p:sp>
        <p:nvSpPr>
          <p:cNvPr id="11" name="Zástupný objekt pre obsah 5">
            <a:extLst>
              <a:ext uri="{FF2B5EF4-FFF2-40B4-BE49-F238E27FC236}">
                <a16:creationId xmlns:a16="http://schemas.microsoft.com/office/drawing/2014/main" id="{FD47CCC4-5350-D0B9-1894-30D5BFD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460313"/>
            <a:ext cx="7376739" cy="427364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sk-SK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Bude postačovať k predloženiu žiadosti o NFP určenie predpokladanej hodnoty zákazky pri strojoch, ktoré bude urobené výberom z troch cenových ponúk </a:t>
            </a:r>
            <a:r>
              <a:rPr lang="sk-SK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sk-SK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odávateľov, ktorí budú oslovení prostredníctvom mailu, alebo bude treba pre určenie PHZ zvoliť postup prostredníctvom el. obstarávacieho systému napr. JOSEPHINE? </a:t>
            </a:r>
          </a:p>
          <a:p>
            <a:pPr marL="0" indent="0">
              <a:buNone/>
            </a:pPr>
            <a:r>
              <a:rPr lang="sk-SK" sz="15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 dňu podania žiadosti nie je potrebné mať vykonané verejné obstarávanie, a teda nie je potrebné predkladať ani dokumentáciu súvisiacu s určením / stanovením predpokladanej hodnoty zákazky. Pre účely samotného obstarávania požadovaných tovarov však bude potrebné PHZ stanoviť i celý proces obstarávania realizovať v súlade so zákonom č. 343/2015 Z. z. o verejnom obstarávaní a o zmene a doplnení niektorých zákonov v znení neskorších predpisov (ďalej len „ZVO“). Ak Vám ZVO nedáva možnosť na uplatnenie výnimky z postupov podľa ZVO tak, nakoľko od 1. augusta 2022 je povinná elektronická komunikácia prostredníctvom verejným obstarávateľom/obstarávateľom zvoleného certifikovaného elektronického obstarávacieho systému, nebude postačujúce iba oslovenie 3 vybraných hospodárskych subjektov za účelom predloženia ich cenovej ponuky mailom. Vyžaduje sa, aby toto oslovenie bolo realizované prostredníctvom zvoleného obstarávacieho systému, teda elektronickej platformy. Teda pre zákazku s nízkou hodnotou nižšieho rozsahu tzn. pre tovary s limitom do 70 000 EUR je možné i oslovenie 3 vybraných hospodárskych subjektov za účelom predloženia ich cenovej ponuky mailom odoslaným prostredníctvom elektronickej platformy napr. JOSEPHINE.</a:t>
            </a:r>
            <a:endParaRPr lang="sk-SK" sz="15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2036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1850</TotalTime>
  <Words>1429</Words>
  <Application>Microsoft Office PowerPoint</Application>
  <PresentationFormat>Širokouhlá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Trebuchet MS</vt:lpstr>
      <vt:lpstr>Wingdings 3</vt:lpstr>
      <vt:lpstr>Fazeta</vt:lpstr>
      <vt:lpstr>WEBINÁR II.  04.04.2023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WEBINÁR  02.03.2023</dc:title>
  <dc:creator>Muchová Jana</dc:creator>
  <cp:lastModifiedBy>Hupková Monika</cp:lastModifiedBy>
  <cp:revision>26</cp:revision>
  <dcterms:created xsi:type="dcterms:W3CDTF">2023-02-27T09:25:01Z</dcterms:created>
  <dcterms:modified xsi:type="dcterms:W3CDTF">2023-04-04T08:55:27Z</dcterms:modified>
</cp:coreProperties>
</file>